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3" ContentType="audio/mpeg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  <p:sldMasterId id="2147483649" r:id="rId2"/>
  </p:sldMasterIdLst>
  <p:notesMasterIdLst>
    <p:notesMasterId r:id="rId3"/>
  </p:notesMasterIdLst>
  <p:handoutMasterIdLst>
    <p:handoutMasterId r:id="rId4"/>
  </p:handoutMasterIdLst>
  <p:sldIdLst>
    <p:sldId id="257" r:id="rId5"/>
    <p:sldId id="258" r:id="rId6"/>
    <p:sldId id="259" r:id="rId7"/>
    <p:sldId id="260" r:id="rId8"/>
    <p:sldId id="267" r:id="rId9"/>
    <p:sldId id="262" r:id="rId10"/>
    <p:sldId id="270" r:id="rId11"/>
    <p:sldId id="281" r:id="rId12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B17E46"/>
    <a:srgbClr val="343D46"/>
    <a:srgbClr val="48516B"/>
    <a:srgbClr val="75BDA7"/>
    <a:srgbClr val="A1CDCE"/>
    <a:srgbClr val="248C8D"/>
    <a:srgbClr val="32AEC6"/>
    <a:srgbClr val="98BF0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4875" autoAdjust="0"/>
    <p:restoredTop sz="94660"/>
  </p:normalViewPr>
  <p:slideViewPr>
    <p:cSldViewPr showGuides="1" snapToGrid="0">
      <p:cViewPr>
        <p:scale>
          <a:sx n="33" d="100"/>
          <a:sy n="33" d="100"/>
        </p:scale>
        <p:origin x="1374" y="930"/>
      </p:cViewPr>
      <p:guideLst>
        <p:guide orient="horz" pos="2175"/>
        <p:guide pos="3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158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1049159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160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9152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077D377-69E2-49AA-ACE5-DFAA1AE1751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53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9154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155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9156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62AFC9A-BD39-46A0-83E9-AA2AB2CAEBF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62AFC9A-BD39-46A0-83E9-AA2AB2CAEBF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4BD40B2-B05B-F84A-AF1B-1A6CDB4DD80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4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4BD40B2-B05B-F84A-AF1B-1A6CDB4DD80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90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62AFC9A-BD39-46A0-83E9-AA2AB2CAEBF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9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110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>
                <a:solidFill>
                  <a:schemeClr val="accent3">
                    <a:lumMod val="100000"/>
                  </a:schemeClr>
                </a:solidFill>
              </a:defRPr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  <a:endParaRPr altLang="en-US" lang="zh-CN"/>
          </a:p>
        </p:txBody>
      </p:sp>
      <p:sp>
        <p:nvSpPr>
          <p:cNvPr id="10491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11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12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13" name="矩形 12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14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815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35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44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881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29" name="矩形 10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30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831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43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46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8832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42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43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44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45" name="矩形 12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46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847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49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47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8848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6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6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866" name="矩形 11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67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868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5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48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8869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6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3661799" y="2912953"/>
            <a:ext cx="4920628" cy="3108373"/>
          </a:xfrm>
          <a:custGeom>
            <a:avLst/>
            <a:gdLst>
              <a:gd name="connsiteX0" fmla="*/ 0 w 4920628"/>
              <a:gd name="connsiteY0" fmla="*/ 0 h 3108373"/>
              <a:gd name="connsiteX1" fmla="*/ 4920628 w 4920628"/>
              <a:gd name="connsiteY1" fmla="*/ 0 h 3108373"/>
              <a:gd name="connsiteX2" fmla="*/ 4920628 w 4920628"/>
              <a:gd name="connsiteY2" fmla="*/ 3108373 h 3108373"/>
              <a:gd name="connsiteX3" fmla="*/ 0 w 4920628"/>
              <a:gd name="connsiteY3" fmla="*/ 3108373 h 3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0628" h="3108373">
                <a:moveTo>
                  <a:pt x="0" y="0"/>
                </a:moveTo>
                <a:lnTo>
                  <a:pt x="4920628" y="0"/>
                </a:lnTo>
                <a:lnTo>
                  <a:pt x="4920628" y="3108373"/>
                </a:lnTo>
                <a:lnTo>
                  <a:pt x="0" y="3108373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907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161991" y="3753595"/>
            <a:ext cx="1720046" cy="2374624"/>
          </a:xfrm>
          <a:custGeom>
            <a:avLst/>
            <a:gdLst>
              <a:gd name="connsiteX0" fmla="*/ 3616 w 1720046"/>
              <a:gd name="connsiteY0" fmla="*/ 0 h 2374624"/>
              <a:gd name="connsiteX1" fmla="*/ 1717635 w 1720046"/>
              <a:gd name="connsiteY1" fmla="*/ 0 h 2374624"/>
              <a:gd name="connsiteX2" fmla="*/ 1720046 w 1720046"/>
              <a:gd name="connsiteY2" fmla="*/ 2652 h 2374624"/>
              <a:gd name="connsiteX3" fmla="*/ 1718841 w 1720046"/>
              <a:gd name="connsiteY3" fmla="*/ 2371972 h 2374624"/>
              <a:gd name="connsiteX4" fmla="*/ 1716430 w 1720046"/>
              <a:gd name="connsiteY4" fmla="*/ 2374624 h 2374624"/>
              <a:gd name="connsiteX5" fmla="*/ 2411 w 1720046"/>
              <a:gd name="connsiteY5" fmla="*/ 2374624 h 2374624"/>
              <a:gd name="connsiteX6" fmla="*/ 0 w 1720046"/>
              <a:gd name="connsiteY6" fmla="*/ 2371972 h 2374624"/>
              <a:gd name="connsiteX7" fmla="*/ 1205 w 1720046"/>
              <a:gd name="connsiteY7" fmla="*/ 2652 h 2374624"/>
              <a:gd name="connsiteX8" fmla="*/ 3616 w 1720046"/>
              <a:gd name="connsiteY8" fmla="*/ 0 h 237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046" h="2374624">
                <a:moveTo>
                  <a:pt x="3616" y="0"/>
                </a:moveTo>
                <a:cubicBezTo>
                  <a:pt x="1717635" y="0"/>
                  <a:pt x="1717635" y="0"/>
                  <a:pt x="1717635" y="0"/>
                </a:cubicBezTo>
                <a:cubicBezTo>
                  <a:pt x="1718841" y="0"/>
                  <a:pt x="1720046" y="1326"/>
                  <a:pt x="1720046" y="2652"/>
                </a:cubicBezTo>
                <a:lnTo>
                  <a:pt x="1718841" y="2371972"/>
                </a:lnTo>
                <a:cubicBezTo>
                  <a:pt x="1718841" y="2373298"/>
                  <a:pt x="1717635" y="2374624"/>
                  <a:pt x="1716430" y="2374624"/>
                </a:cubicBezTo>
                <a:cubicBezTo>
                  <a:pt x="2411" y="2374624"/>
                  <a:pt x="2411" y="2374624"/>
                  <a:pt x="2411" y="2374624"/>
                </a:cubicBezTo>
                <a:cubicBezTo>
                  <a:pt x="1205" y="2374624"/>
                  <a:pt x="0" y="2373298"/>
                  <a:pt x="0" y="2371972"/>
                </a:cubicBezTo>
                <a:cubicBezTo>
                  <a:pt x="1205" y="2652"/>
                  <a:pt x="1205" y="2652"/>
                  <a:pt x="1205" y="2652"/>
                </a:cubicBezTo>
                <a:cubicBezTo>
                  <a:pt x="1205" y="1326"/>
                  <a:pt x="2411" y="0"/>
                  <a:pt x="3616" y="0"/>
                </a:cubicBez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908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8736961" y="4688336"/>
            <a:ext cx="842525" cy="1477198"/>
          </a:xfrm>
          <a:custGeom>
            <a:avLst/>
            <a:gdLst>
              <a:gd name="connsiteX0" fmla="*/ 0 w 842525"/>
              <a:gd name="connsiteY0" fmla="*/ 0 h 1477198"/>
              <a:gd name="connsiteX1" fmla="*/ 842525 w 842525"/>
              <a:gd name="connsiteY1" fmla="*/ 0 h 1477198"/>
              <a:gd name="connsiteX2" fmla="*/ 842525 w 842525"/>
              <a:gd name="connsiteY2" fmla="*/ 1477198 h 1477198"/>
              <a:gd name="connsiteX3" fmla="*/ 0 w 842525"/>
              <a:gd name="connsiteY3" fmla="*/ 1477198 h 147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25" h="1477198">
                <a:moveTo>
                  <a:pt x="0" y="0"/>
                </a:moveTo>
                <a:lnTo>
                  <a:pt x="842525" y="0"/>
                </a:lnTo>
                <a:lnTo>
                  <a:pt x="842525" y="1477198"/>
                </a:lnTo>
                <a:lnTo>
                  <a:pt x="0" y="1477198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909" name="矩形 11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910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911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67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4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8912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Placeholder"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491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4914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4914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4914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49147" name="矩形 6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148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149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32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5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915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2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>
                <a:solidFill>
                  <a:schemeClr val="accent3">
                    <a:lumMod val="100000"/>
                  </a:schemeClr>
                </a:solidFill>
              </a:defRPr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  <a:endParaRPr altLang="en-US" lang="zh-CN"/>
          </a:p>
        </p:txBody>
      </p:sp>
      <p:sp>
        <p:nvSpPr>
          <p:cNvPr id="104902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2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902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5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5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5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905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1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132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1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8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908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8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908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3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3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3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3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903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3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>
                <a:solidFill>
                  <a:schemeClr val="accent3">
                    <a:lumMod val="10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903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4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>
                <a:solidFill>
                  <a:schemeClr val="accent3">
                    <a:lumMod val="10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904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4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4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904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6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7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7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907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矩形 43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028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029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03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51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903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t/>
              </a:r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2_空白"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34466" y="0"/>
            <a:ext cx="2777067" cy="278014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46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34467" y="3140168"/>
            <a:ext cx="4225812" cy="2794967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4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992533" y="795867"/>
            <a:ext cx="3225800" cy="1984274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48" name="矩形 12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049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050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0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52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9051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t/>
              </a:r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8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8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88" name="矩形 12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089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090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20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56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9091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t/>
              </a:r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58" name="矩形 10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059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060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11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53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9061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t/>
              </a:r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1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102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103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104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105" name="矩形 12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106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107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24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58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9108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t/>
              </a:r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119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912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2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2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2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2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63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64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65" name="矩形 11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066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067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13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54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9068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t/>
              </a:r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9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3661799" y="2912953"/>
            <a:ext cx="4920628" cy="3108373"/>
          </a:xfrm>
          <a:custGeom>
            <a:avLst/>
            <a:gdLst>
              <a:gd name="connsiteX0" fmla="*/ 0 w 4920628"/>
              <a:gd name="connsiteY0" fmla="*/ 0 h 3108373"/>
              <a:gd name="connsiteX1" fmla="*/ 4920628 w 4920628"/>
              <a:gd name="connsiteY1" fmla="*/ 0 h 3108373"/>
              <a:gd name="connsiteX2" fmla="*/ 4920628 w 4920628"/>
              <a:gd name="connsiteY2" fmla="*/ 3108373 h 3108373"/>
              <a:gd name="connsiteX3" fmla="*/ 0 w 4920628"/>
              <a:gd name="connsiteY3" fmla="*/ 3108373 h 3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0628" h="3108373">
                <a:moveTo>
                  <a:pt x="0" y="0"/>
                </a:moveTo>
                <a:lnTo>
                  <a:pt x="4920628" y="0"/>
                </a:lnTo>
                <a:lnTo>
                  <a:pt x="4920628" y="3108373"/>
                </a:lnTo>
                <a:lnTo>
                  <a:pt x="0" y="3108373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70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161991" y="3753595"/>
            <a:ext cx="1720046" cy="2374624"/>
          </a:xfrm>
          <a:custGeom>
            <a:avLst/>
            <a:gdLst>
              <a:gd name="connsiteX0" fmla="*/ 3616 w 1720046"/>
              <a:gd name="connsiteY0" fmla="*/ 0 h 2374624"/>
              <a:gd name="connsiteX1" fmla="*/ 1717635 w 1720046"/>
              <a:gd name="connsiteY1" fmla="*/ 0 h 2374624"/>
              <a:gd name="connsiteX2" fmla="*/ 1720046 w 1720046"/>
              <a:gd name="connsiteY2" fmla="*/ 2652 h 2374624"/>
              <a:gd name="connsiteX3" fmla="*/ 1718841 w 1720046"/>
              <a:gd name="connsiteY3" fmla="*/ 2371972 h 2374624"/>
              <a:gd name="connsiteX4" fmla="*/ 1716430 w 1720046"/>
              <a:gd name="connsiteY4" fmla="*/ 2374624 h 2374624"/>
              <a:gd name="connsiteX5" fmla="*/ 2411 w 1720046"/>
              <a:gd name="connsiteY5" fmla="*/ 2374624 h 2374624"/>
              <a:gd name="connsiteX6" fmla="*/ 0 w 1720046"/>
              <a:gd name="connsiteY6" fmla="*/ 2371972 h 2374624"/>
              <a:gd name="connsiteX7" fmla="*/ 1205 w 1720046"/>
              <a:gd name="connsiteY7" fmla="*/ 2652 h 2374624"/>
              <a:gd name="connsiteX8" fmla="*/ 3616 w 1720046"/>
              <a:gd name="connsiteY8" fmla="*/ 0 h 237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046" h="2374624">
                <a:moveTo>
                  <a:pt x="3616" y="0"/>
                </a:moveTo>
                <a:cubicBezTo>
                  <a:pt x="1717635" y="0"/>
                  <a:pt x="1717635" y="0"/>
                  <a:pt x="1717635" y="0"/>
                </a:cubicBezTo>
                <a:cubicBezTo>
                  <a:pt x="1718841" y="0"/>
                  <a:pt x="1720046" y="1326"/>
                  <a:pt x="1720046" y="2652"/>
                </a:cubicBezTo>
                <a:lnTo>
                  <a:pt x="1718841" y="2371972"/>
                </a:lnTo>
                <a:cubicBezTo>
                  <a:pt x="1718841" y="2373298"/>
                  <a:pt x="1717635" y="2374624"/>
                  <a:pt x="1716430" y="2374624"/>
                </a:cubicBezTo>
                <a:cubicBezTo>
                  <a:pt x="2411" y="2374624"/>
                  <a:pt x="2411" y="2374624"/>
                  <a:pt x="2411" y="2374624"/>
                </a:cubicBezTo>
                <a:cubicBezTo>
                  <a:pt x="1205" y="2374624"/>
                  <a:pt x="0" y="2373298"/>
                  <a:pt x="0" y="2371972"/>
                </a:cubicBezTo>
                <a:cubicBezTo>
                  <a:pt x="1205" y="2652"/>
                  <a:pt x="1205" y="2652"/>
                  <a:pt x="1205" y="2652"/>
                </a:cubicBezTo>
                <a:cubicBezTo>
                  <a:pt x="1205" y="1326"/>
                  <a:pt x="2411" y="0"/>
                  <a:pt x="3616" y="0"/>
                </a:cubicBez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71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8736961" y="4688336"/>
            <a:ext cx="842525" cy="1477198"/>
          </a:xfrm>
          <a:custGeom>
            <a:avLst/>
            <a:gdLst>
              <a:gd name="connsiteX0" fmla="*/ 0 w 842525"/>
              <a:gd name="connsiteY0" fmla="*/ 0 h 1477198"/>
              <a:gd name="connsiteX1" fmla="*/ 842525 w 842525"/>
              <a:gd name="connsiteY1" fmla="*/ 0 h 1477198"/>
              <a:gd name="connsiteX2" fmla="*/ 842525 w 842525"/>
              <a:gd name="connsiteY2" fmla="*/ 1477198 h 1477198"/>
              <a:gd name="connsiteX3" fmla="*/ 0 w 842525"/>
              <a:gd name="connsiteY3" fmla="*/ 1477198 h 147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25" h="1477198">
                <a:moveTo>
                  <a:pt x="0" y="0"/>
                </a:moveTo>
                <a:lnTo>
                  <a:pt x="842525" y="0"/>
                </a:lnTo>
                <a:lnTo>
                  <a:pt x="842525" y="1477198"/>
                </a:lnTo>
                <a:lnTo>
                  <a:pt x="0" y="1477198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  <p:sp>
        <p:nvSpPr>
          <p:cNvPr id="1049072" name="矩形 11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073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074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15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5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9075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t/>
              </a:r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r>
              <a:t/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Placeholder"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t/>
            </a:r>
            <a:endParaRPr lang="en-US"/>
          </a:p>
        </p:txBody>
      </p:sp>
      <p:sp>
        <p:nvSpPr>
          <p:cNvPr id="104909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t/>
            </a:r>
            <a:endParaRPr lang="en-US"/>
          </a:p>
        </p:txBody>
      </p:sp>
      <p:sp>
        <p:nvSpPr>
          <p:cNvPr id="104909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t/>
            </a:r>
            <a:endParaRPr lang="en-US"/>
          </a:p>
        </p:txBody>
      </p:sp>
      <p:sp>
        <p:nvSpPr>
          <p:cNvPr id="104909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t/>
            </a:r>
            <a:endParaRPr lang="en-US"/>
          </a:p>
        </p:txBody>
      </p:sp>
      <p:sp>
        <p:nvSpPr>
          <p:cNvPr id="104909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t/>
            </a:r>
            <a:endParaRPr lang="en-US"/>
          </a:p>
        </p:txBody>
      </p:sp>
      <p:sp>
        <p:nvSpPr>
          <p:cNvPr id="1049097" name="矩形 6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098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099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t/>
            </a:r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22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57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910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t/>
              </a:r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2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6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137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138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13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4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4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12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>
                <a:solidFill>
                  <a:schemeClr val="accent3">
                    <a:lumMod val="10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912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12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>
                <a:solidFill>
                  <a:schemeClr val="accent3">
                    <a:lumMod val="10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912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12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2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3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4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11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1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1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矩形 43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61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662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89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33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8663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2_空白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34466" y="0"/>
            <a:ext cx="2777067" cy="278014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79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34467" y="3140168"/>
            <a:ext cx="4225812" cy="2794967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796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992533" y="795867"/>
            <a:ext cx="3225800" cy="1984274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en-US"/>
          </a:p>
        </p:txBody>
      </p:sp>
      <p:sp>
        <p:nvSpPr>
          <p:cNvPr id="1048797" name="矩形 12"/>
          <p:cNvSpPr/>
          <p:nvPr userDrawn="1"/>
        </p:nvSpPr>
        <p:spPr>
          <a:xfrm>
            <a:off x="0" y="6667500"/>
            <a:ext cx="12192000" cy="190500"/>
          </a:xfrm>
          <a:prstGeom prst="rect"/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798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799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en-US" lang="zh-CN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30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3145743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/>
            <a:grpFill/>
            <a:ln w="6350">
              <a:solidFill>
                <a:srgbClr val="B17E46"/>
              </a:solidFill>
              <a:round/>
            </a:ln>
          </p:spPr>
        </p:cxnSp>
        <p:sp>
          <p:nvSpPr>
            <p:cNvPr id="104880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altLang="en-US" lang="zh-CN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3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3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0E702D0-8EF7-4BD1-B4B0-562E4061FEE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t/>
            </a:r>
            <a:endParaRPr altLang="en-US" lang="zh-CN"/>
          </a:p>
        </p:txBody>
      </p:sp>
      <p:sp>
        <p:nvSpPr>
          <p:cNvPr id="104864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6A628DB-5595-4AA4-B680-7A4FA1BD733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/>
    </mc:Choice>
    <mc:Fallback>
      <p:transition spd="slow">
        <p:fade/>
      </p:transition>
    </mc:Fallback>
  </mc:AlternateConten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8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8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矩形 9"/>
          <p:cNvSpPr/>
          <p:nvPr/>
        </p:nvSpPr>
        <p:spPr>
          <a:xfrm>
            <a:off x="0" y="0"/>
            <a:ext cx="12192000" cy="6858000"/>
          </a:xfrm>
          <a:prstGeom prst="rect"/>
          <a:blipFill rotWithShape="1" dpi="0">
            <a:blip xmlns:r="http://schemas.openxmlformats.org/officeDocument/2006/relationships" r:embed="rId1"/>
            <a:srcRect/>
            <a:stretch>
              <a:fillRect t="-4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50" name="文本框 22"/>
          <p:cNvSpPr txBox="1"/>
          <p:nvPr/>
        </p:nvSpPr>
        <p:spPr>
          <a:xfrm>
            <a:off x="10058400" y="312290"/>
            <a:ext cx="1463040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400" lang="en-US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20XX   QIANTU</a:t>
            </a:r>
            <a:endParaRPr altLang="zh-CN" dirty="0" sz="1400" lang="en-US">
              <a:solidFill>
                <a:schemeClr val="accent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85" name="Group 14"/>
          <p:cNvGrpSpPr>
            <a:grpSpLocks noChangeAspect="1"/>
          </p:cNvGrpSpPr>
          <p:nvPr/>
        </p:nvGrpSpPr>
        <p:grpSpPr bwMode="auto">
          <a:xfrm>
            <a:off x="11521440" y="246023"/>
            <a:ext cx="382652" cy="440312"/>
            <a:chOff x="4285" y="518"/>
            <a:chExt cx="657" cy="756"/>
          </a:xfrm>
        </p:grpSpPr>
        <p:sp>
          <p:nvSpPr>
            <p:cNvPr id="1048651" name="Freeform 15"/>
            <p:cNvSpPr/>
            <p:nvPr/>
          </p:nvSpPr>
          <p:spPr bwMode="auto">
            <a:xfrm>
              <a:off x="4285" y="518"/>
              <a:ext cx="657" cy="756"/>
            </a:xfrm>
            <a:custGeom>
              <a:avLst/>
              <a:gdLst>
                <a:gd name="T0" fmla="*/ 657 w 657"/>
                <a:gd name="T1" fmla="*/ 379 h 756"/>
                <a:gd name="T2" fmla="*/ 0 w 657"/>
                <a:gd name="T3" fmla="*/ 756 h 756"/>
                <a:gd name="T4" fmla="*/ 0 w 657"/>
                <a:gd name="T5" fmla="*/ 0 h 756"/>
                <a:gd name="T6" fmla="*/ 657 w 657"/>
                <a:gd name="T7" fmla="*/ 3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" h="756">
                  <a:moveTo>
                    <a:pt x="657" y="379"/>
                  </a:moveTo>
                  <a:lnTo>
                    <a:pt x="0" y="756"/>
                  </a:lnTo>
                  <a:lnTo>
                    <a:pt x="0" y="0"/>
                  </a:lnTo>
                  <a:lnTo>
                    <a:pt x="657" y="379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52" name="Freeform 16"/>
            <p:cNvSpPr/>
            <p:nvPr/>
          </p:nvSpPr>
          <p:spPr bwMode="auto">
            <a:xfrm>
              <a:off x="4285" y="825"/>
              <a:ext cx="389" cy="449"/>
            </a:xfrm>
            <a:custGeom>
              <a:avLst/>
              <a:gdLst>
                <a:gd name="T0" fmla="*/ 389 w 389"/>
                <a:gd name="T1" fmla="*/ 225 h 449"/>
                <a:gd name="T2" fmla="*/ 0 w 389"/>
                <a:gd name="T3" fmla="*/ 449 h 449"/>
                <a:gd name="T4" fmla="*/ 0 w 389"/>
                <a:gd name="T5" fmla="*/ 0 h 449"/>
                <a:gd name="T6" fmla="*/ 389 w 389"/>
                <a:gd name="T7" fmla="*/ 225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449">
                  <a:moveTo>
                    <a:pt x="389" y="225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89" y="225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1048653" name="矩形 27"/>
          <p:cNvSpPr/>
          <p:nvPr/>
        </p:nvSpPr>
        <p:spPr>
          <a:xfrm>
            <a:off x="7059557" y="3520780"/>
            <a:ext cx="3769316" cy="1238671"/>
          </a:xfrm>
          <a:prstGeom prst="rect"/>
          <a:solidFill>
            <a:srgbClr val="343D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54" name="标题 3"/>
          <p:cNvSpPr>
            <a:spLocks noGrp="1"/>
          </p:cNvSpPr>
          <p:nvPr>
            <p:ph type="ctrTitle" idx="4294967295"/>
          </p:nvPr>
        </p:nvSpPr>
        <p:spPr>
          <a:xfrm>
            <a:off x="7502525" y="3731383"/>
            <a:ext cx="2873375" cy="559257"/>
          </a:xfrm>
        </p:spPr>
        <p:txBody>
          <a:bodyPr>
            <a:noAutofit/>
          </a:bodyPr>
          <a:p>
            <a:pPr algn="ctr"/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zh-CN" dirty="0" sz="2400"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diaan </a:t>
            </a:r>
            <a:endParaRPr altLang="en-US" dirty="0" sz="2400" lang="zh-CN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55" name="文本框 32"/>
          <p:cNvSpPr txBox="1"/>
          <p:nvPr/>
        </p:nvSpPr>
        <p:spPr>
          <a:xfrm>
            <a:off x="3162261" y="1439936"/>
            <a:ext cx="7831352" cy="2225040"/>
          </a:xfrm>
          <a:prstGeom prst="rect"/>
          <a:noFill/>
        </p:spPr>
        <p:txBody>
          <a:bodyPr anchor="b" anchorCtr="0" rtlCol="0" wrap="square">
            <a:spAutoFit/>
          </a:bodyPr>
          <a:lstStyle>
            <a:defPPr>
              <a:defRPr lang="zh-CN"/>
            </a:defPPr>
            <a:lvl1pPr algn="r">
              <a:defRPr b="1" sz="8000" spc="-300">
                <a:solidFill>
                  <a:srgbClr val="343D46"/>
                </a:solidFill>
                <a:latin typeface="Arial Nova" panose="020B0604020202020204" pitchFamily="34" charset="0"/>
              </a:defRPr>
            </a:lvl1pPr>
          </a:lstStyle>
          <a:p>
            <a:pPr>
              <a:lnSpc>
                <a:spcPts val="8400"/>
              </a:lnSpc>
            </a:pP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altLang="zh-CN" dirty="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8400"/>
              </a:lnSpc>
            </a:pP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zh-CN" dirty="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diaan </a:t>
            </a:r>
            <a:endParaRPr altLang="zh-CN" dirty="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3" name="预览图_千图网_编号3435818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0" out="0"/>
                </p14:media>
              </p:ext>
            </p:extLst>
          </p:nvPr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2628900" y="-1182778"/>
            <a:ext cx="609600" cy="609600"/>
          </a:xfrm>
          <a:prstGeom prst="rect"/>
        </p:spPr>
      </p:pic>
      <p:sp>
        <p:nvSpPr>
          <p:cNvPr id="1048656" name="标题 3"/>
          <p:cNvSpPr txBox="1"/>
          <p:nvPr/>
        </p:nvSpPr>
        <p:spPr>
          <a:xfrm>
            <a:off x="7502525" y="4290640"/>
            <a:ext cx="2873375" cy="207021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>
                    <a:lumMod val="10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Periodik</a:t>
            </a:r>
            <a:endParaRPr altLang="zh-CN" dirty="0" sz="1800" lang="en-US" spc="3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zh-CN" dirty="0" sz="1800" lang="en-US" spc="3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tual </a:t>
            </a:r>
            <a:endParaRPr altLang="zh-CN" dirty="0" sz="1600" lang="en-US" spc="3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0" advTm="2000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" fill="hold" id="6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vol="80000">
                <p:cTn display="0" fill="remove" id="7" repeatCount="indefinite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矩形 35"/>
          <p:cNvSpPr/>
          <p:nvPr/>
        </p:nvSpPr>
        <p:spPr>
          <a:xfrm>
            <a:off x="6090115" y="-30393"/>
            <a:ext cx="6179723" cy="6858000"/>
          </a:xfrm>
          <a:prstGeom prst="rect"/>
          <a:solidFill>
            <a:srgbClr val="B17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606" name="iṣľíďe"/>
          <p:cNvSpPr/>
          <p:nvPr/>
        </p:nvSpPr>
        <p:spPr bwMode="auto">
          <a:xfrm>
            <a:off x="0" y="0"/>
            <a:ext cx="12192000" cy="2019301"/>
          </a:xfrm>
          <a:custGeom>
            <a:avLst/>
            <a:gdLst>
              <a:gd name="T0" fmla="*/ 0 w 7680"/>
              <a:gd name="T1" fmla="*/ 0 h 1272"/>
              <a:gd name="T2" fmla="*/ 3840 w 7680"/>
              <a:gd name="T3" fmla="*/ 1272 h 1272"/>
              <a:gd name="T4" fmla="*/ 7680 w 7680"/>
              <a:gd name="T5" fmla="*/ 0 h 1272"/>
              <a:gd name="T6" fmla="*/ 0 w 7680"/>
              <a:gd name="T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80" h="1272">
                <a:moveTo>
                  <a:pt x="0" y="0"/>
                </a:moveTo>
                <a:lnTo>
                  <a:pt x="3840" y="1272"/>
                </a:lnTo>
                <a:lnTo>
                  <a:pt x="7680" y="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/>
            </a:stretch>
          </a:blipFill>
          <a:ln w="76200" cap="flat" cmpd="sng" algn="ctr">
            <a:solidFill>
              <a:schemeClr val="bg1">
                <a:alpha val="73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tIns="45720" wrap="square">
            <a:normAutofit/>
          </a:bodyPr>
          <a:p>
            <a:pPr algn="ctr"/>
            <a:endParaRPr altLang="en-US" lang="zh-CN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cxnSp>
        <p:nvCxnSpPr>
          <p:cNvPr id="3145728" name="直接连接符 4"/>
          <p:cNvCxnSpPr>
            <a:cxnSpLocks/>
            <a:stCxn id="1048606" idx="1"/>
          </p:cNvCxnSpPr>
          <p:nvPr/>
        </p:nvCxnSpPr>
        <p:spPr>
          <a:xfrm flipH="1">
            <a:off x="6089650" y="2019301"/>
            <a:ext cx="0" cy="4114799"/>
          </a:xfrm>
          <a:prstGeom prst="line"/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7" name="ïṡḷîḋé"/>
          <p:cNvSpPr txBox="1"/>
          <p:nvPr/>
        </p:nvSpPr>
        <p:spPr bwMode="auto">
          <a:xfrm>
            <a:off x="764205" y="5532"/>
            <a:ext cx="10858500" cy="698500"/>
          </a:xfrm>
          <a:prstGeom prst="rect"/>
          <a:noFill/>
          <a:ln>
            <a:noFill/>
          </a:ln>
        </p:spPr>
        <p:txBody>
          <a:bodyPr anchor="ctr" anchorCtr="0" bIns="45720" lIns="91440" rIns="91440" tIns="45720" wrap="square">
            <a:norm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F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I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F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O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 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 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(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 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F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i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r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s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t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i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n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,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 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First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o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u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t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 </a:t>
            </a:r>
            <a:r>
              <a:rPr altLang="zh-CN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)</a:t>
            </a:r>
            <a:endParaRPr altLang="zh-CN" b="1" dirty="0" sz="240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55" name="组合 1"/>
          <p:cNvGrpSpPr/>
          <p:nvPr/>
        </p:nvGrpSpPr>
        <p:grpSpPr>
          <a:xfrm>
            <a:off x="5855114" y="2463818"/>
            <a:ext cx="474664" cy="474664"/>
            <a:chOff x="5855114" y="2463818"/>
            <a:chExt cx="474664" cy="474664"/>
          </a:xfrm>
        </p:grpSpPr>
        <p:sp>
          <p:nvSpPr>
            <p:cNvPr id="1048608" name="ïṡ1iḍê"/>
            <p:cNvSpPr/>
            <p:nvPr/>
          </p:nvSpPr>
          <p:spPr>
            <a:xfrm>
              <a:off x="5855114" y="2463818"/>
              <a:ext cx="474664" cy="474664"/>
            </a:xfrm>
            <a:prstGeom prst="ellipse"/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rmAutofit fontScale="92500" lnSpcReduction="20000"/>
            </a:bodyPr>
            <a:p>
              <a:pPr algn="ctr" defTabSz="914400"/>
              <a:endParaRPr altLang="en-US" b="1" dirty="0" sz="2000" lang="zh-CN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09" name="Freeform 68"/>
            <p:cNvSpPr>
              <a:spLocks noEditPoints="1"/>
            </p:cNvSpPr>
            <p:nvPr/>
          </p:nvSpPr>
          <p:spPr bwMode="auto">
            <a:xfrm>
              <a:off x="6011325" y="2585554"/>
              <a:ext cx="202558" cy="215768"/>
            </a:xfrm>
            <a:custGeom>
              <a:avLst/>
              <a:gdLst>
                <a:gd name="T0" fmla="*/ 65 w 69"/>
                <a:gd name="T1" fmla="*/ 66 h 73"/>
                <a:gd name="T2" fmla="*/ 60 w 69"/>
                <a:gd name="T3" fmla="*/ 66 h 73"/>
                <a:gd name="T4" fmla="*/ 60 w 69"/>
                <a:gd name="T5" fmla="*/ 32 h 73"/>
                <a:gd name="T6" fmla="*/ 57 w 69"/>
                <a:gd name="T7" fmla="*/ 28 h 73"/>
                <a:gd name="T8" fmla="*/ 53 w 69"/>
                <a:gd name="T9" fmla="*/ 32 h 73"/>
                <a:gd name="T10" fmla="*/ 53 w 69"/>
                <a:gd name="T11" fmla="*/ 66 h 73"/>
                <a:gd name="T12" fmla="*/ 42 w 69"/>
                <a:gd name="T13" fmla="*/ 66 h 73"/>
                <a:gd name="T14" fmla="*/ 42 w 69"/>
                <a:gd name="T15" fmla="*/ 16 h 73"/>
                <a:gd name="T16" fmla="*/ 39 w 69"/>
                <a:gd name="T17" fmla="*/ 12 h 73"/>
                <a:gd name="T18" fmla="*/ 35 w 69"/>
                <a:gd name="T19" fmla="*/ 16 h 73"/>
                <a:gd name="T20" fmla="*/ 35 w 69"/>
                <a:gd name="T21" fmla="*/ 66 h 73"/>
                <a:gd name="T22" fmla="*/ 24 w 69"/>
                <a:gd name="T23" fmla="*/ 66 h 73"/>
                <a:gd name="T24" fmla="*/ 24 w 69"/>
                <a:gd name="T25" fmla="*/ 41 h 73"/>
                <a:gd name="T26" fmla="*/ 21 w 69"/>
                <a:gd name="T27" fmla="*/ 38 h 73"/>
                <a:gd name="T28" fmla="*/ 17 w 69"/>
                <a:gd name="T29" fmla="*/ 41 h 73"/>
                <a:gd name="T30" fmla="*/ 17 w 69"/>
                <a:gd name="T31" fmla="*/ 66 h 73"/>
                <a:gd name="T32" fmla="*/ 7 w 69"/>
                <a:gd name="T33" fmla="*/ 66 h 73"/>
                <a:gd name="T34" fmla="*/ 7 w 69"/>
                <a:gd name="T35" fmla="*/ 4 h 73"/>
                <a:gd name="T36" fmla="*/ 3 w 69"/>
                <a:gd name="T37" fmla="*/ 0 h 73"/>
                <a:gd name="T38" fmla="*/ 0 w 69"/>
                <a:gd name="T39" fmla="*/ 4 h 73"/>
                <a:gd name="T40" fmla="*/ 0 w 69"/>
                <a:gd name="T41" fmla="*/ 70 h 73"/>
                <a:gd name="T42" fmla="*/ 3 w 69"/>
                <a:gd name="T43" fmla="*/ 73 h 73"/>
                <a:gd name="T44" fmla="*/ 4 w 69"/>
                <a:gd name="T45" fmla="*/ 73 h 73"/>
                <a:gd name="T46" fmla="*/ 65 w 69"/>
                <a:gd name="T47" fmla="*/ 73 h 73"/>
                <a:gd name="T48" fmla="*/ 69 w 69"/>
                <a:gd name="T49" fmla="*/ 70 h 73"/>
                <a:gd name="T50" fmla="*/ 65 w 69"/>
                <a:gd name="T51" fmla="*/ 66 h 73"/>
                <a:gd name="T52" fmla="*/ 65 w 69"/>
                <a:gd name="T53" fmla="*/ 66 h 73"/>
                <a:gd name="T54" fmla="*/ 65 w 69"/>
                <a:gd name="T55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" h="73">
                  <a:moveTo>
                    <a:pt x="65" y="66"/>
                  </a:moveTo>
                  <a:cubicBezTo>
                    <a:pt x="60" y="66"/>
                    <a:pt x="60" y="66"/>
                    <a:pt x="60" y="6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0"/>
                    <a:pt x="59" y="28"/>
                    <a:pt x="57" y="28"/>
                  </a:cubicBezTo>
                  <a:cubicBezTo>
                    <a:pt x="55" y="28"/>
                    <a:pt x="53" y="30"/>
                    <a:pt x="53" y="32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4"/>
                    <a:pt x="41" y="12"/>
                    <a:pt x="39" y="12"/>
                  </a:cubicBezTo>
                  <a:cubicBezTo>
                    <a:pt x="37" y="12"/>
                    <a:pt x="35" y="14"/>
                    <a:pt x="35" y="1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39"/>
                    <a:pt x="23" y="38"/>
                    <a:pt x="21" y="38"/>
                  </a:cubicBezTo>
                  <a:cubicBezTo>
                    <a:pt x="19" y="38"/>
                    <a:pt x="17" y="39"/>
                    <a:pt x="17" y="41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1" y="73"/>
                    <a:pt x="3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7" y="73"/>
                    <a:pt x="69" y="72"/>
                    <a:pt x="69" y="70"/>
                  </a:cubicBezTo>
                  <a:cubicBezTo>
                    <a:pt x="69" y="68"/>
                    <a:pt x="67" y="66"/>
                    <a:pt x="65" y="66"/>
                  </a:cubicBezTo>
                  <a:close/>
                  <a:moveTo>
                    <a:pt x="65" y="66"/>
                  </a:moveTo>
                  <a:cubicBezTo>
                    <a:pt x="65" y="66"/>
                    <a:pt x="65" y="66"/>
                    <a:pt x="65" y="6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849522" y="3398607"/>
            <a:ext cx="474664" cy="474664"/>
            <a:chOff x="5849522" y="3398607"/>
            <a:chExt cx="474664" cy="474664"/>
          </a:xfrm>
        </p:grpSpPr>
        <p:sp>
          <p:nvSpPr>
            <p:cNvPr id="1048610" name="iśľîďê"/>
            <p:cNvSpPr/>
            <p:nvPr/>
          </p:nvSpPr>
          <p:spPr>
            <a:xfrm>
              <a:off x="5849522" y="3398607"/>
              <a:ext cx="474664" cy="474664"/>
            </a:xfrm>
            <a:prstGeom prst="ellipse"/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rmAutofit fontScale="92500" lnSpcReduction="20000"/>
            </a:bodyPr>
            <a:p>
              <a:pPr algn="ctr" defTabSz="914400"/>
              <a:endParaRPr altLang="en-US" b="1" dirty="0" sz="2000" lang="zh-CN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grpSp>
          <p:nvGrpSpPr>
            <p:cNvPr id="57" name="组合 43"/>
            <p:cNvGrpSpPr/>
            <p:nvPr/>
          </p:nvGrpSpPr>
          <p:grpSpPr>
            <a:xfrm>
              <a:off x="5975488" y="3521399"/>
              <a:ext cx="217968" cy="215766"/>
              <a:chOff x="3373438" y="4559300"/>
              <a:chExt cx="314326" cy="311150"/>
            </a:xfrm>
            <a:solidFill>
              <a:schemeClr val="bg1"/>
            </a:solidFill>
          </p:grpSpPr>
          <p:sp>
            <p:nvSpPr>
              <p:cNvPr id="1048611" name="Freeform 71"/>
              <p:cNvSpPr>
                <a:spLocks noEditPoints="1"/>
              </p:cNvSpPr>
              <p:nvPr/>
            </p:nvSpPr>
            <p:spPr bwMode="auto">
              <a:xfrm>
                <a:off x="3373438" y="4559300"/>
                <a:ext cx="314325" cy="311150"/>
              </a:xfrm>
              <a:custGeom>
                <a:avLst/>
                <a:gdLst>
                  <a:gd name="T0" fmla="*/ 74 w 74"/>
                  <a:gd name="T1" fmla="*/ 40 h 73"/>
                  <a:gd name="T2" fmla="*/ 74 w 74"/>
                  <a:gd name="T3" fmla="*/ 40 h 73"/>
                  <a:gd name="T4" fmla="*/ 70 w 74"/>
                  <a:gd name="T5" fmla="*/ 37 h 73"/>
                  <a:gd name="T6" fmla="*/ 37 w 74"/>
                  <a:gd name="T7" fmla="*/ 37 h 73"/>
                  <a:gd name="T8" fmla="*/ 37 w 74"/>
                  <a:gd name="T9" fmla="*/ 4 h 73"/>
                  <a:gd name="T10" fmla="*/ 33 w 74"/>
                  <a:gd name="T11" fmla="*/ 0 h 73"/>
                  <a:gd name="T12" fmla="*/ 33 w 74"/>
                  <a:gd name="T13" fmla="*/ 0 h 73"/>
                  <a:gd name="T14" fmla="*/ 33 w 74"/>
                  <a:gd name="T15" fmla="*/ 0 h 73"/>
                  <a:gd name="T16" fmla="*/ 0 w 74"/>
                  <a:gd name="T17" fmla="*/ 37 h 73"/>
                  <a:gd name="T18" fmla="*/ 37 w 74"/>
                  <a:gd name="T19" fmla="*/ 73 h 73"/>
                  <a:gd name="T20" fmla="*/ 74 w 74"/>
                  <a:gd name="T21" fmla="*/ 40 h 73"/>
                  <a:gd name="T22" fmla="*/ 37 w 74"/>
                  <a:gd name="T23" fmla="*/ 66 h 73"/>
                  <a:gd name="T24" fmla="*/ 8 w 74"/>
                  <a:gd name="T25" fmla="*/ 37 h 73"/>
                  <a:gd name="T26" fmla="*/ 30 w 74"/>
                  <a:gd name="T27" fmla="*/ 8 h 73"/>
                  <a:gd name="T28" fmla="*/ 30 w 74"/>
                  <a:gd name="T29" fmla="*/ 40 h 73"/>
                  <a:gd name="T30" fmla="*/ 33 w 74"/>
                  <a:gd name="T31" fmla="*/ 44 h 73"/>
                  <a:gd name="T32" fmla="*/ 66 w 74"/>
                  <a:gd name="T33" fmla="*/ 44 h 73"/>
                  <a:gd name="T34" fmla="*/ 37 w 74"/>
                  <a:gd name="T35" fmla="*/ 66 h 73"/>
                  <a:gd name="T36" fmla="*/ 37 w 74"/>
                  <a:gd name="T37" fmla="*/ 66 h 73"/>
                  <a:gd name="T38" fmla="*/ 37 w 74"/>
                  <a:gd name="T3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cubicBezTo>
                      <a:pt x="74" y="40"/>
                      <a:pt x="74" y="40"/>
                      <a:pt x="74" y="40"/>
                    </a:cubicBezTo>
                    <a:cubicBezTo>
                      <a:pt x="74" y="38"/>
                      <a:pt x="72" y="37"/>
                      <a:pt x="70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2"/>
                      <a:pt x="35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4" y="2"/>
                      <a:pt x="0" y="18"/>
                      <a:pt x="0" y="37"/>
                    </a:cubicBezTo>
                    <a:cubicBezTo>
                      <a:pt x="0" y="57"/>
                      <a:pt x="17" y="73"/>
                      <a:pt x="37" y="73"/>
                    </a:cubicBezTo>
                    <a:cubicBezTo>
                      <a:pt x="56" y="73"/>
                      <a:pt x="72" y="59"/>
                      <a:pt x="74" y="40"/>
                    </a:cubicBezTo>
                    <a:close/>
                    <a:moveTo>
                      <a:pt x="37" y="66"/>
                    </a:moveTo>
                    <a:cubicBezTo>
                      <a:pt x="21" y="66"/>
                      <a:pt x="8" y="53"/>
                      <a:pt x="8" y="37"/>
                    </a:cubicBezTo>
                    <a:cubicBezTo>
                      <a:pt x="8" y="23"/>
                      <a:pt x="17" y="11"/>
                      <a:pt x="30" y="8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2"/>
                      <a:pt x="31" y="44"/>
                      <a:pt x="33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2" y="57"/>
                      <a:pt x="51" y="66"/>
                      <a:pt x="37" y="66"/>
                    </a:cubicBezTo>
                    <a:close/>
                    <a:moveTo>
                      <a:pt x="37" y="66"/>
                    </a:moveTo>
                    <a:cubicBezTo>
                      <a:pt x="37" y="66"/>
                      <a:pt x="37" y="66"/>
                      <a:pt x="37" y="6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048612" name="Freeform 72"/>
              <p:cNvSpPr>
                <a:spLocks noEditPoints="1"/>
              </p:cNvSpPr>
              <p:nvPr/>
            </p:nvSpPr>
            <p:spPr bwMode="auto">
              <a:xfrm>
                <a:off x="3556001" y="4559300"/>
                <a:ext cx="131763" cy="128588"/>
              </a:xfrm>
              <a:custGeom>
                <a:avLst/>
                <a:gdLst>
                  <a:gd name="T0" fmla="*/ 3 w 31"/>
                  <a:gd name="T1" fmla="*/ 30 h 30"/>
                  <a:gd name="T2" fmla="*/ 27 w 31"/>
                  <a:gd name="T3" fmla="*/ 30 h 30"/>
                  <a:gd name="T4" fmla="*/ 30 w 31"/>
                  <a:gd name="T5" fmla="*/ 27 h 30"/>
                  <a:gd name="T6" fmla="*/ 30 w 31"/>
                  <a:gd name="T7" fmla="*/ 27 h 30"/>
                  <a:gd name="T8" fmla="*/ 31 w 31"/>
                  <a:gd name="T9" fmla="*/ 27 h 30"/>
                  <a:gd name="T10" fmla="*/ 31 w 31"/>
                  <a:gd name="T11" fmla="*/ 26 h 30"/>
                  <a:gd name="T12" fmla="*/ 31 w 31"/>
                  <a:gd name="T13" fmla="*/ 26 h 30"/>
                  <a:gd name="T14" fmla="*/ 31 w 31"/>
                  <a:gd name="T15" fmla="*/ 25 h 30"/>
                  <a:gd name="T16" fmla="*/ 6 w 31"/>
                  <a:gd name="T17" fmla="*/ 0 h 30"/>
                  <a:gd name="T18" fmla="*/ 3 w 31"/>
                  <a:gd name="T19" fmla="*/ 0 h 30"/>
                  <a:gd name="T20" fmla="*/ 3 w 31"/>
                  <a:gd name="T21" fmla="*/ 0 h 30"/>
                  <a:gd name="T22" fmla="*/ 0 w 31"/>
                  <a:gd name="T23" fmla="*/ 4 h 30"/>
                  <a:gd name="T24" fmla="*/ 0 w 31"/>
                  <a:gd name="T25" fmla="*/ 26 h 30"/>
                  <a:gd name="T26" fmla="*/ 0 w 31"/>
                  <a:gd name="T27" fmla="*/ 26 h 30"/>
                  <a:gd name="T28" fmla="*/ 0 w 31"/>
                  <a:gd name="T29" fmla="*/ 26 h 30"/>
                  <a:gd name="T30" fmla="*/ 3 w 31"/>
                  <a:gd name="T31" fmla="*/ 30 h 30"/>
                  <a:gd name="T32" fmla="*/ 7 w 31"/>
                  <a:gd name="T33" fmla="*/ 7 h 30"/>
                  <a:gd name="T34" fmla="*/ 23 w 31"/>
                  <a:gd name="T35" fmla="*/ 23 h 30"/>
                  <a:gd name="T36" fmla="*/ 7 w 31"/>
                  <a:gd name="T37" fmla="*/ 23 h 30"/>
                  <a:gd name="T38" fmla="*/ 7 w 31"/>
                  <a:gd name="T39" fmla="*/ 7 h 30"/>
                  <a:gd name="T40" fmla="*/ 7 w 31"/>
                  <a:gd name="T41" fmla="*/ 7 h 30"/>
                  <a:gd name="T42" fmla="*/ 7 w 31"/>
                  <a:gd name="T43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30">
                    <a:moveTo>
                      <a:pt x="3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29" y="30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5"/>
                      <a:pt x="31" y="25"/>
                    </a:cubicBezTo>
                    <a:cubicBezTo>
                      <a:pt x="31" y="11"/>
                      <a:pt x="20" y="0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1" y="30"/>
                      <a:pt x="3" y="30"/>
                    </a:cubicBezTo>
                    <a:close/>
                    <a:moveTo>
                      <a:pt x="7" y="7"/>
                    </a:moveTo>
                    <a:cubicBezTo>
                      <a:pt x="15" y="8"/>
                      <a:pt x="22" y="15"/>
                      <a:pt x="23" y="23"/>
                    </a:cubicBezTo>
                    <a:cubicBezTo>
                      <a:pt x="7" y="23"/>
                      <a:pt x="7" y="23"/>
                      <a:pt x="7" y="23"/>
                    </a:cubicBezTo>
                    <a:lnTo>
                      <a:pt x="7" y="7"/>
                    </a:lnTo>
                    <a:close/>
                    <a:moveTo>
                      <a:pt x="7" y="7"/>
                    </a:moveTo>
                    <a:cubicBezTo>
                      <a:pt x="7" y="7"/>
                      <a:pt x="7" y="7"/>
                      <a:pt x="7" y="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58" name="组合 56"/>
          <p:cNvGrpSpPr/>
          <p:nvPr/>
        </p:nvGrpSpPr>
        <p:grpSpPr>
          <a:xfrm>
            <a:off x="5855114" y="4333396"/>
            <a:ext cx="474664" cy="474664"/>
            <a:chOff x="5855114" y="4333396"/>
            <a:chExt cx="474664" cy="474664"/>
          </a:xfrm>
        </p:grpSpPr>
        <p:sp>
          <p:nvSpPr>
            <p:cNvPr id="1048613" name="ïśḷiďe"/>
            <p:cNvSpPr/>
            <p:nvPr/>
          </p:nvSpPr>
          <p:spPr>
            <a:xfrm>
              <a:off x="5855114" y="4333396"/>
              <a:ext cx="474664" cy="474664"/>
            </a:xfrm>
            <a:prstGeom prst="ellipse"/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rmAutofit fontScale="92500" lnSpcReduction="20000"/>
            </a:bodyPr>
            <a:p>
              <a:pPr algn="ctr" defTabSz="914400"/>
              <a:endParaRPr altLang="en-US" b="1" dirty="0" sz="2000" lang="zh-CN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14" name="Freeform 74"/>
            <p:cNvSpPr>
              <a:spLocks noEditPoints="1"/>
            </p:cNvSpPr>
            <p:nvPr/>
          </p:nvSpPr>
          <p:spPr bwMode="auto">
            <a:xfrm>
              <a:off x="5989819" y="4449466"/>
              <a:ext cx="220170" cy="221272"/>
            </a:xfrm>
            <a:custGeom>
              <a:avLst/>
              <a:gdLst>
                <a:gd name="T0" fmla="*/ 57 w 75"/>
                <a:gd name="T1" fmla="*/ 22 h 75"/>
                <a:gd name="T2" fmla="*/ 18 w 75"/>
                <a:gd name="T3" fmla="*/ 22 h 75"/>
                <a:gd name="T4" fmla="*/ 15 w 75"/>
                <a:gd name="T5" fmla="*/ 19 h 75"/>
                <a:gd name="T6" fmla="*/ 18 w 75"/>
                <a:gd name="T7" fmla="*/ 15 h 75"/>
                <a:gd name="T8" fmla="*/ 57 w 75"/>
                <a:gd name="T9" fmla="*/ 15 h 75"/>
                <a:gd name="T10" fmla="*/ 61 w 75"/>
                <a:gd name="T11" fmla="*/ 19 h 75"/>
                <a:gd name="T12" fmla="*/ 57 w 75"/>
                <a:gd name="T13" fmla="*/ 22 h 75"/>
                <a:gd name="T14" fmla="*/ 57 w 75"/>
                <a:gd name="T15" fmla="*/ 41 h 75"/>
                <a:gd name="T16" fmla="*/ 48 w 75"/>
                <a:gd name="T17" fmla="*/ 41 h 75"/>
                <a:gd name="T18" fmla="*/ 45 w 75"/>
                <a:gd name="T19" fmla="*/ 37 h 75"/>
                <a:gd name="T20" fmla="*/ 48 w 75"/>
                <a:gd name="T21" fmla="*/ 33 h 75"/>
                <a:gd name="T22" fmla="*/ 57 w 75"/>
                <a:gd name="T23" fmla="*/ 33 h 75"/>
                <a:gd name="T24" fmla="*/ 61 w 75"/>
                <a:gd name="T25" fmla="*/ 37 h 75"/>
                <a:gd name="T26" fmla="*/ 57 w 75"/>
                <a:gd name="T27" fmla="*/ 41 h 75"/>
                <a:gd name="T28" fmla="*/ 57 w 75"/>
                <a:gd name="T29" fmla="*/ 59 h 75"/>
                <a:gd name="T30" fmla="*/ 48 w 75"/>
                <a:gd name="T31" fmla="*/ 59 h 75"/>
                <a:gd name="T32" fmla="*/ 45 w 75"/>
                <a:gd name="T33" fmla="*/ 55 h 75"/>
                <a:gd name="T34" fmla="*/ 48 w 75"/>
                <a:gd name="T35" fmla="*/ 52 h 75"/>
                <a:gd name="T36" fmla="*/ 57 w 75"/>
                <a:gd name="T37" fmla="*/ 52 h 75"/>
                <a:gd name="T38" fmla="*/ 61 w 75"/>
                <a:gd name="T39" fmla="*/ 55 h 75"/>
                <a:gd name="T40" fmla="*/ 57 w 75"/>
                <a:gd name="T41" fmla="*/ 59 h 75"/>
                <a:gd name="T42" fmla="*/ 22 w 75"/>
                <a:gd name="T43" fmla="*/ 52 h 75"/>
                <a:gd name="T44" fmla="*/ 33 w 75"/>
                <a:gd name="T45" fmla="*/ 52 h 75"/>
                <a:gd name="T46" fmla="*/ 33 w 75"/>
                <a:gd name="T47" fmla="*/ 36 h 75"/>
                <a:gd name="T48" fmla="*/ 22 w 75"/>
                <a:gd name="T49" fmla="*/ 36 h 75"/>
                <a:gd name="T50" fmla="*/ 22 w 75"/>
                <a:gd name="T51" fmla="*/ 52 h 75"/>
                <a:gd name="T52" fmla="*/ 36 w 75"/>
                <a:gd name="T53" fmla="*/ 59 h 75"/>
                <a:gd name="T54" fmla="*/ 18 w 75"/>
                <a:gd name="T55" fmla="*/ 59 h 75"/>
                <a:gd name="T56" fmla="*/ 16 w 75"/>
                <a:gd name="T57" fmla="*/ 58 h 75"/>
                <a:gd name="T58" fmla="*/ 15 w 75"/>
                <a:gd name="T59" fmla="*/ 55 h 75"/>
                <a:gd name="T60" fmla="*/ 15 w 75"/>
                <a:gd name="T61" fmla="*/ 33 h 75"/>
                <a:gd name="T62" fmla="*/ 16 w 75"/>
                <a:gd name="T63" fmla="*/ 30 h 75"/>
                <a:gd name="T64" fmla="*/ 18 w 75"/>
                <a:gd name="T65" fmla="*/ 29 h 75"/>
                <a:gd name="T66" fmla="*/ 36 w 75"/>
                <a:gd name="T67" fmla="*/ 29 h 75"/>
                <a:gd name="T68" fmla="*/ 39 w 75"/>
                <a:gd name="T69" fmla="*/ 30 h 75"/>
                <a:gd name="T70" fmla="*/ 40 w 75"/>
                <a:gd name="T71" fmla="*/ 33 h 75"/>
                <a:gd name="T72" fmla="*/ 40 w 75"/>
                <a:gd name="T73" fmla="*/ 55 h 75"/>
                <a:gd name="T74" fmla="*/ 39 w 75"/>
                <a:gd name="T75" fmla="*/ 58 h 75"/>
                <a:gd name="T76" fmla="*/ 36 w 75"/>
                <a:gd name="T77" fmla="*/ 59 h 75"/>
                <a:gd name="T78" fmla="*/ 7 w 75"/>
                <a:gd name="T79" fmla="*/ 68 h 75"/>
                <a:gd name="T80" fmla="*/ 68 w 75"/>
                <a:gd name="T81" fmla="*/ 68 h 75"/>
                <a:gd name="T82" fmla="*/ 68 w 75"/>
                <a:gd name="T83" fmla="*/ 7 h 75"/>
                <a:gd name="T84" fmla="*/ 7 w 75"/>
                <a:gd name="T85" fmla="*/ 7 h 75"/>
                <a:gd name="T86" fmla="*/ 7 w 75"/>
                <a:gd name="T87" fmla="*/ 68 h 75"/>
                <a:gd name="T88" fmla="*/ 72 w 75"/>
                <a:gd name="T89" fmla="*/ 75 h 75"/>
                <a:gd name="T90" fmla="*/ 4 w 75"/>
                <a:gd name="T91" fmla="*/ 75 h 75"/>
                <a:gd name="T92" fmla="*/ 0 w 75"/>
                <a:gd name="T93" fmla="*/ 72 h 75"/>
                <a:gd name="T94" fmla="*/ 0 w 75"/>
                <a:gd name="T95" fmla="*/ 3 h 75"/>
                <a:gd name="T96" fmla="*/ 4 w 75"/>
                <a:gd name="T97" fmla="*/ 0 h 75"/>
                <a:gd name="T98" fmla="*/ 72 w 75"/>
                <a:gd name="T99" fmla="*/ 0 h 75"/>
                <a:gd name="T100" fmla="*/ 75 w 75"/>
                <a:gd name="T101" fmla="*/ 3 h 75"/>
                <a:gd name="T102" fmla="*/ 75 w 75"/>
                <a:gd name="T103" fmla="*/ 72 h 75"/>
                <a:gd name="T104" fmla="*/ 72 w 75"/>
                <a:gd name="T105" fmla="*/ 75 h 75"/>
                <a:gd name="T106" fmla="*/ 72 w 75"/>
                <a:gd name="T107" fmla="*/ 75 h 75"/>
                <a:gd name="T108" fmla="*/ 72 w 75"/>
                <a:gd name="T10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5" h="75">
                  <a:moveTo>
                    <a:pt x="57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5" y="21"/>
                    <a:pt x="15" y="19"/>
                  </a:cubicBezTo>
                  <a:cubicBezTo>
                    <a:pt x="15" y="17"/>
                    <a:pt x="17" y="15"/>
                    <a:pt x="1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9" y="15"/>
                    <a:pt x="61" y="17"/>
                    <a:pt x="61" y="19"/>
                  </a:cubicBezTo>
                  <a:cubicBezTo>
                    <a:pt x="61" y="21"/>
                    <a:pt x="59" y="22"/>
                    <a:pt x="57" y="22"/>
                  </a:cubicBezTo>
                  <a:close/>
                  <a:moveTo>
                    <a:pt x="57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6" y="41"/>
                    <a:pt x="45" y="39"/>
                    <a:pt x="45" y="37"/>
                  </a:cubicBezTo>
                  <a:cubicBezTo>
                    <a:pt x="45" y="35"/>
                    <a:pt x="46" y="33"/>
                    <a:pt x="4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9" y="33"/>
                    <a:pt x="61" y="35"/>
                    <a:pt x="61" y="37"/>
                  </a:cubicBezTo>
                  <a:cubicBezTo>
                    <a:pt x="61" y="39"/>
                    <a:pt x="59" y="41"/>
                    <a:pt x="57" y="41"/>
                  </a:cubicBezTo>
                  <a:close/>
                  <a:moveTo>
                    <a:pt x="57" y="59"/>
                  </a:moveTo>
                  <a:cubicBezTo>
                    <a:pt x="48" y="59"/>
                    <a:pt x="48" y="59"/>
                    <a:pt x="48" y="59"/>
                  </a:cubicBezTo>
                  <a:cubicBezTo>
                    <a:pt x="46" y="59"/>
                    <a:pt x="45" y="57"/>
                    <a:pt x="45" y="55"/>
                  </a:cubicBezTo>
                  <a:cubicBezTo>
                    <a:pt x="45" y="53"/>
                    <a:pt x="46" y="52"/>
                    <a:pt x="48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52"/>
                    <a:pt x="61" y="53"/>
                    <a:pt x="61" y="55"/>
                  </a:cubicBezTo>
                  <a:cubicBezTo>
                    <a:pt x="61" y="57"/>
                    <a:pt x="59" y="59"/>
                    <a:pt x="57" y="59"/>
                  </a:cubicBezTo>
                  <a:close/>
                  <a:moveTo>
                    <a:pt x="22" y="52"/>
                  </a:moveTo>
                  <a:cubicBezTo>
                    <a:pt x="33" y="52"/>
                    <a:pt x="33" y="52"/>
                    <a:pt x="33" y="52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52"/>
                  </a:lnTo>
                  <a:close/>
                  <a:moveTo>
                    <a:pt x="36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7" y="58"/>
                    <a:pt x="16" y="58"/>
                  </a:cubicBezTo>
                  <a:cubicBezTo>
                    <a:pt x="15" y="57"/>
                    <a:pt x="15" y="56"/>
                    <a:pt x="15" y="5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5" y="31"/>
                    <a:pt x="16" y="30"/>
                  </a:cubicBezTo>
                  <a:cubicBezTo>
                    <a:pt x="17" y="30"/>
                    <a:pt x="18" y="29"/>
                    <a:pt x="18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9"/>
                    <a:pt x="38" y="30"/>
                    <a:pt x="39" y="30"/>
                  </a:cubicBezTo>
                  <a:cubicBezTo>
                    <a:pt x="39" y="31"/>
                    <a:pt x="40" y="32"/>
                    <a:pt x="40" y="33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6"/>
                    <a:pt x="39" y="57"/>
                    <a:pt x="39" y="58"/>
                  </a:cubicBezTo>
                  <a:cubicBezTo>
                    <a:pt x="38" y="58"/>
                    <a:pt x="37" y="59"/>
                    <a:pt x="36" y="59"/>
                  </a:cubicBezTo>
                  <a:close/>
                  <a:moveTo>
                    <a:pt x="7" y="68"/>
                  </a:moveTo>
                  <a:cubicBezTo>
                    <a:pt x="68" y="68"/>
                    <a:pt x="68" y="68"/>
                    <a:pt x="68" y="6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8"/>
                    <a:pt x="7" y="68"/>
                    <a:pt x="7" y="68"/>
                  </a:cubicBezTo>
                  <a:close/>
                  <a:moveTo>
                    <a:pt x="72" y="75"/>
                  </a:moveTo>
                  <a:cubicBezTo>
                    <a:pt x="4" y="75"/>
                    <a:pt x="4" y="75"/>
                    <a:pt x="4" y="75"/>
                  </a:cubicBezTo>
                  <a:cubicBezTo>
                    <a:pt x="2" y="75"/>
                    <a:pt x="0" y="74"/>
                    <a:pt x="0" y="7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5" y="2"/>
                    <a:pt x="75" y="3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4"/>
                    <a:pt x="74" y="75"/>
                    <a:pt x="72" y="75"/>
                  </a:cubicBezTo>
                  <a:close/>
                  <a:moveTo>
                    <a:pt x="72" y="75"/>
                  </a:moveTo>
                  <a:cubicBezTo>
                    <a:pt x="72" y="75"/>
                    <a:pt x="72" y="75"/>
                    <a:pt x="72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9" name="组合 57"/>
          <p:cNvGrpSpPr/>
          <p:nvPr/>
        </p:nvGrpSpPr>
        <p:grpSpPr>
          <a:xfrm>
            <a:off x="5830113" y="5482181"/>
            <a:ext cx="520002" cy="533982"/>
            <a:chOff x="5979521" y="5397634"/>
            <a:chExt cx="520002" cy="533982"/>
          </a:xfrm>
        </p:grpSpPr>
        <p:sp>
          <p:nvSpPr>
            <p:cNvPr id="1048615" name="î$ḻíḑè"/>
            <p:cNvSpPr/>
            <p:nvPr/>
          </p:nvSpPr>
          <p:spPr>
            <a:xfrm>
              <a:off x="6024859" y="5456952"/>
              <a:ext cx="474664" cy="474664"/>
            </a:xfrm>
            <a:prstGeom prst="ellipse"/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rmAutofit fontScale="92500" lnSpcReduction="20000"/>
            </a:bodyPr>
            <a:p>
              <a:pPr algn="ctr" defTabSz="914400"/>
              <a:endParaRPr altLang="en-US" b="1" dirty="0" sz="2000" lang="zh-CN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grpSp>
          <p:nvGrpSpPr>
            <p:cNvPr id="60" name="组合 47"/>
            <p:cNvGrpSpPr/>
            <p:nvPr/>
          </p:nvGrpSpPr>
          <p:grpSpPr>
            <a:xfrm>
              <a:off x="5979521" y="5397634"/>
              <a:ext cx="214666" cy="215766"/>
              <a:chOff x="5083176" y="4559300"/>
              <a:chExt cx="309563" cy="311150"/>
            </a:xfrm>
            <a:solidFill>
              <a:schemeClr val="bg1"/>
            </a:solidFill>
          </p:grpSpPr>
          <p:sp>
            <p:nvSpPr>
              <p:cNvPr id="1048616" name="Freeform 82"/>
              <p:cNvSpPr>
                <a:spLocks noEditPoints="1"/>
              </p:cNvSpPr>
              <p:nvPr/>
            </p:nvSpPr>
            <p:spPr bwMode="auto">
              <a:xfrm>
                <a:off x="5083176" y="4559300"/>
                <a:ext cx="309563" cy="311150"/>
              </a:xfrm>
              <a:custGeom>
                <a:avLst/>
                <a:gdLst>
                  <a:gd name="T0" fmla="*/ 62 w 73"/>
                  <a:gd name="T1" fmla="*/ 10 h 73"/>
                  <a:gd name="T2" fmla="*/ 53 w 73"/>
                  <a:gd name="T3" fmla="*/ 10 h 73"/>
                  <a:gd name="T4" fmla="*/ 53 w 73"/>
                  <a:gd name="T5" fmla="*/ 4 h 73"/>
                  <a:gd name="T6" fmla="*/ 50 w 73"/>
                  <a:gd name="T7" fmla="*/ 0 h 73"/>
                  <a:gd name="T8" fmla="*/ 46 w 73"/>
                  <a:gd name="T9" fmla="*/ 4 h 73"/>
                  <a:gd name="T10" fmla="*/ 46 w 73"/>
                  <a:gd name="T11" fmla="*/ 10 h 73"/>
                  <a:gd name="T12" fmla="*/ 27 w 73"/>
                  <a:gd name="T13" fmla="*/ 10 h 73"/>
                  <a:gd name="T14" fmla="*/ 27 w 73"/>
                  <a:gd name="T15" fmla="*/ 4 h 73"/>
                  <a:gd name="T16" fmla="*/ 23 w 73"/>
                  <a:gd name="T17" fmla="*/ 0 h 73"/>
                  <a:gd name="T18" fmla="*/ 19 w 73"/>
                  <a:gd name="T19" fmla="*/ 4 h 73"/>
                  <a:gd name="T20" fmla="*/ 19 w 73"/>
                  <a:gd name="T21" fmla="*/ 10 h 73"/>
                  <a:gd name="T22" fmla="*/ 11 w 73"/>
                  <a:gd name="T23" fmla="*/ 10 h 73"/>
                  <a:gd name="T24" fmla="*/ 0 w 73"/>
                  <a:gd name="T25" fmla="*/ 21 h 73"/>
                  <a:gd name="T26" fmla="*/ 0 w 73"/>
                  <a:gd name="T27" fmla="*/ 62 h 73"/>
                  <a:gd name="T28" fmla="*/ 11 w 73"/>
                  <a:gd name="T29" fmla="*/ 73 h 73"/>
                  <a:gd name="T30" fmla="*/ 62 w 73"/>
                  <a:gd name="T31" fmla="*/ 73 h 73"/>
                  <a:gd name="T32" fmla="*/ 73 w 73"/>
                  <a:gd name="T33" fmla="*/ 62 h 73"/>
                  <a:gd name="T34" fmla="*/ 73 w 73"/>
                  <a:gd name="T35" fmla="*/ 21 h 73"/>
                  <a:gd name="T36" fmla="*/ 62 w 73"/>
                  <a:gd name="T37" fmla="*/ 10 h 73"/>
                  <a:gd name="T38" fmla="*/ 66 w 73"/>
                  <a:gd name="T39" fmla="*/ 62 h 73"/>
                  <a:gd name="T40" fmla="*/ 62 w 73"/>
                  <a:gd name="T41" fmla="*/ 66 h 73"/>
                  <a:gd name="T42" fmla="*/ 11 w 73"/>
                  <a:gd name="T43" fmla="*/ 66 h 73"/>
                  <a:gd name="T44" fmla="*/ 7 w 73"/>
                  <a:gd name="T45" fmla="*/ 62 h 73"/>
                  <a:gd name="T46" fmla="*/ 7 w 73"/>
                  <a:gd name="T47" fmla="*/ 21 h 73"/>
                  <a:gd name="T48" fmla="*/ 11 w 73"/>
                  <a:gd name="T49" fmla="*/ 17 h 73"/>
                  <a:gd name="T50" fmla="*/ 19 w 73"/>
                  <a:gd name="T51" fmla="*/ 17 h 73"/>
                  <a:gd name="T52" fmla="*/ 19 w 73"/>
                  <a:gd name="T53" fmla="*/ 18 h 73"/>
                  <a:gd name="T54" fmla="*/ 23 w 73"/>
                  <a:gd name="T55" fmla="*/ 22 h 73"/>
                  <a:gd name="T56" fmla="*/ 27 w 73"/>
                  <a:gd name="T57" fmla="*/ 18 h 73"/>
                  <a:gd name="T58" fmla="*/ 27 w 73"/>
                  <a:gd name="T59" fmla="*/ 17 h 73"/>
                  <a:gd name="T60" fmla="*/ 46 w 73"/>
                  <a:gd name="T61" fmla="*/ 17 h 73"/>
                  <a:gd name="T62" fmla="*/ 46 w 73"/>
                  <a:gd name="T63" fmla="*/ 18 h 73"/>
                  <a:gd name="T64" fmla="*/ 50 w 73"/>
                  <a:gd name="T65" fmla="*/ 22 h 73"/>
                  <a:gd name="T66" fmla="*/ 53 w 73"/>
                  <a:gd name="T67" fmla="*/ 18 h 73"/>
                  <a:gd name="T68" fmla="*/ 53 w 73"/>
                  <a:gd name="T69" fmla="*/ 17 h 73"/>
                  <a:gd name="T70" fmla="*/ 62 w 73"/>
                  <a:gd name="T71" fmla="*/ 17 h 73"/>
                  <a:gd name="T72" fmla="*/ 66 w 73"/>
                  <a:gd name="T73" fmla="*/ 21 h 73"/>
                  <a:gd name="T74" fmla="*/ 66 w 73"/>
                  <a:gd name="T75" fmla="*/ 62 h 73"/>
                  <a:gd name="T76" fmla="*/ 66 w 73"/>
                  <a:gd name="T77" fmla="*/ 62 h 73"/>
                  <a:gd name="T78" fmla="*/ 66 w 73"/>
                  <a:gd name="T79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" h="73">
                    <a:moveTo>
                      <a:pt x="62" y="10"/>
                    </a:move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3" y="2"/>
                      <a:pt x="52" y="0"/>
                      <a:pt x="50" y="0"/>
                    </a:cubicBezTo>
                    <a:cubicBezTo>
                      <a:pt x="48" y="0"/>
                      <a:pt x="46" y="2"/>
                      <a:pt x="46" y="4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ubicBezTo>
                      <a:pt x="21" y="0"/>
                      <a:pt x="19" y="2"/>
                      <a:pt x="19" y="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5" y="10"/>
                      <a:pt x="0" y="15"/>
                      <a:pt x="0" y="2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8"/>
                      <a:pt x="5" y="73"/>
                      <a:pt x="11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8" y="73"/>
                      <a:pt x="73" y="68"/>
                      <a:pt x="73" y="62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15"/>
                      <a:pt x="68" y="10"/>
                      <a:pt x="62" y="10"/>
                    </a:cubicBezTo>
                    <a:close/>
                    <a:moveTo>
                      <a:pt x="66" y="62"/>
                    </a:moveTo>
                    <a:cubicBezTo>
                      <a:pt x="66" y="64"/>
                      <a:pt x="64" y="66"/>
                      <a:pt x="6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9" y="66"/>
                      <a:pt x="7" y="64"/>
                      <a:pt x="7" y="6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19"/>
                      <a:pt x="9" y="17"/>
                      <a:pt x="11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21" y="22"/>
                      <a:pt x="23" y="22"/>
                    </a:cubicBezTo>
                    <a:cubicBezTo>
                      <a:pt x="25" y="22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20"/>
                      <a:pt x="48" y="22"/>
                      <a:pt x="50" y="22"/>
                    </a:cubicBezTo>
                    <a:cubicBezTo>
                      <a:pt x="52" y="22"/>
                      <a:pt x="53" y="20"/>
                      <a:pt x="53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4" y="17"/>
                      <a:pt x="66" y="19"/>
                      <a:pt x="66" y="21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66" y="62"/>
                    </a:moveTo>
                    <a:cubicBezTo>
                      <a:pt x="66" y="62"/>
                      <a:pt x="66" y="62"/>
                      <a:pt x="66" y="6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048617" name="Freeform 83"/>
              <p:cNvSpPr>
                <a:spLocks noEditPoints="1"/>
              </p:cNvSpPr>
              <p:nvPr/>
            </p:nvSpPr>
            <p:spPr bwMode="auto">
              <a:xfrm>
                <a:off x="5137151" y="4683125"/>
                <a:ext cx="47625" cy="47625"/>
              </a:xfrm>
              <a:custGeom>
                <a:avLst/>
                <a:gdLst>
                  <a:gd name="T0" fmla="*/ 0 w 11"/>
                  <a:gd name="T1" fmla="*/ 5 h 11"/>
                  <a:gd name="T2" fmla="*/ 3 w 11"/>
                  <a:gd name="T3" fmla="*/ 10 h 11"/>
                  <a:gd name="T4" fmla="*/ 8 w 11"/>
                  <a:gd name="T5" fmla="*/ 10 h 11"/>
                  <a:gd name="T6" fmla="*/ 11 w 11"/>
                  <a:gd name="T7" fmla="*/ 5 h 11"/>
                  <a:gd name="T8" fmla="*/ 5 w 11"/>
                  <a:gd name="T9" fmla="*/ 0 h 11"/>
                  <a:gd name="T10" fmla="*/ 0 w 11"/>
                  <a:gd name="T11" fmla="*/ 5 h 11"/>
                  <a:gd name="T12" fmla="*/ 0 w 11"/>
                  <a:gd name="T13" fmla="*/ 5 h 11"/>
                  <a:gd name="T14" fmla="*/ 0 w 11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1">
                    <a:moveTo>
                      <a:pt x="0" y="5"/>
                    </a:moveTo>
                    <a:cubicBezTo>
                      <a:pt x="0" y="7"/>
                      <a:pt x="1" y="9"/>
                      <a:pt x="3" y="10"/>
                    </a:cubicBezTo>
                    <a:cubicBezTo>
                      <a:pt x="4" y="11"/>
                      <a:pt x="7" y="11"/>
                      <a:pt x="8" y="10"/>
                    </a:cubicBezTo>
                    <a:cubicBezTo>
                      <a:pt x="10" y="9"/>
                      <a:pt x="11" y="7"/>
                      <a:pt x="11" y="5"/>
                    </a:cubicBezTo>
                    <a:cubicBezTo>
                      <a:pt x="11" y="2"/>
                      <a:pt x="9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048618" name="Freeform 84"/>
              <p:cNvSpPr>
                <a:spLocks noEditPoints="1"/>
              </p:cNvSpPr>
              <p:nvPr/>
            </p:nvSpPr>
            <p:spPr bwMode="auto">
              <a:xfrm>
                <a:off x="5213351" y="4683125"/>
                <a:ext cx="47625" cy="47625"/>
              </a:xfrm>
              <a:custGeom>
                <a:avLst/>
                <a:gdLst>
                  <a:gd name="T0" fmla="*/ 0 w 11"/>
                  <a:gd name="T1" fmla="*/ 5 h 11"/>
                  <a:gd name="T2" fmla="*/ 2 w 11"/>
                  <a:gd name="T3" fmla="*/ 10 h 11"/>
                  <a:gd name="T4" fmla="*/ 8 w 11"/>
                  <a:gd name="T5" fmla="*/ 10 h 11"/>
                  <a:gd name="T6" fmla="*/ 11 w 11"/>
                  <a:gd name="T7" fmla="*/ 5 h 11"/>
                  <a:gd name="T8" fmla="*/ 8 w 11"/>
                  <a:gd name="T9" fmla="*/ 1 h 11"/>
                  <a:gd name="T10" fmla="*/ 2 w 11"/>
                  <a:gd name="T11" fmla="*/ 1 h 11"/>
                  <a:gd name="T12" fmla="*/ 0 w 11"/>
                  <a:gd name="T13" fmla="*/ 5 h 11"/>
                  <a:gd name="T14" fmla="*/ 0 w 11"/>
                  <a:gd name="T15" fmla="*/ 5 h 11"/>
                  <a:gd name="T16" fmla="*/ 0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0" y="5"/>
                    </a:moveTo>
                    <a:cubicBezTo>
                      <a:pt x="0" y="7"/>
                      <a:pt x="1" y="9"/>
                      <a:pt x="2" y="10"/>
                    </a:cubicBezTo>
                    <a:cubicBezTo>
                      <a:pt x="4" y="11"/>
                      <a:pt x="6" y="11"/>
                      <a:pt x="8" y="10"/>
                    </a:cubicBezTo>
                    <a:cubicBezTo>
                      <a:pt x="10" y="9"/>
                      <a:pt x="11" y="7"/>
                      <a:pt x="11" y="5"/>
                    </a:cubicBezTo>
                    <a:cubicBezTo>
                      <a:pt x="11" y="3"/>
                      <a:pt x="10" y="2"/>
                      <a:pt x="8" y="1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048619" name="Freeform 85"/>
              <p:cNvSpPr>
                <a:spLocks noEditPoints="1"/>
              </p:cNvSpPr>
              <p:nvPr/>
            </p:nvSpPr>
            <p:spPr bwMode="auto">
              <a:xfrm>
                <a:off x="5286376" y="4683125"/>
                <a:ext cx="46038" cy="47625"/>
              </a:xfrm>
              <a:custGeom>
                <a:avLst/>
                <a:gdLst>
                  <a:gd name="T0" fmla="*/ 0 w 11"/>
                  <a:gd name="T1" fmla="*/ 5 h 11"/>
                  <a:gd name="T2" fmla="*/ 3 w 11"/>
                  <a:gd name="T3" fmla="*/ 10 h 11"/>
                  <a:gd name="T4" fmla="*/ 9 w 11"/>
                  <a:gd name="T5" fmla="*/ 10 h 11"/>
                  <a:gd name="T6" fmla="*/ 11 w 11"/>
                  <a:gd name="T7" fmla="*/ 5 h 11"/>
                  <a:gd name="T8" fmla="*/ 9 w 11"/>
                  <a:gd name="T9" fmla="*/ 1 h 11"/>
                  <a:gd name="T10" fmla="*/ 3 w 11"/>
                  <a:gd name="T11" fmla="*/ 1 h 11"/>
                  <a:gd name="T12" fmla="*/ 0 w 11"/>
                  <a:gd name="T13" fmla="*/ 5 h 11"/>
                  <a:gd name="T14" fmla="*/ 0 w 11"/>
                  <a:gd name="T15" fmla="*/ 5 h 11"/>
                  <a:gd name="T16" fmla="*/ 0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0" y="5"/>
                    </a:moveTo>
                    <a:cubicBezTo>
                      <a:pt x="0" y="7"/>
                      <a:pt x="1" y="9"/>
                      <a:pt x="3" y="10"/>
                    </a:cubicBezTo>
                    <a:cubicBezTo>
                      <a:pt x="5" y="11"/>
                      <a:pt x="7" y="11"/>
                      <a:pt x="9" y="10"/>
                    </a:cubicBezTo>
                    <a:cubicBezTo>
                      <a:pt x="10" y="9"/>
                      <a:pt x="11" y="7"/>
                      <a:pt x="11" y="5"/>
                    </a:cubicBezTo>
                    <a:cubicBezTo>
                      <a:pt x="11" y="3"/>
                      <a:pt x="10" y="2"/>
                      <a:pt x="9" y="1"/>
                    </a:cubicBezTo>
                    <a:cubicBezTo>
                      <a:pt x="7" y="0"/>
                      <a:pt x="5" y="0"/>
                      <a:pt x="3" y="1"/>
                    </a:cubicBezTo>
                    <a:cubicBezTo>
                      <a:pt x="1" y="2"/>
                      <a:pt x="0" y="3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048620" name="Freeform 86"/>
              <p:cNvSpPr>
                <a:spLocks noEditPoints="1"/>
              </p:cNvSpPr>
              <p:nvPr/>
            </p:nvSpPr>
            <p:spPr bwMode="auto">
              <a:xfrm>
                <a:off x="5137151" y="4759325"/>
                <a:ext cx="47625" cy="47625"/>
              </a:xfrm>
              <a:custGeom>
                <a:avLst/>
                <a:gdLst>
                  <a:gd name="T0" fmla="*/ 0 w 11"/>
                  <a:gd name="T1" fmla="*/ 5 h 11"/>
                  <a:gd name="T2" fmla="*/ 3 w 11"/>
                  <a:gd name="T3" fmla="*/ 10 h 11"/>
                  <a:gd name="T4" fmla="*/ 8 w 11"/>
                  <a:gd name="T5" fmla="*/ 10 h 11"/>
                  <a:gd name="T6" fmla="*/ 11 w 11"/>
                  <a:gd name="T7" fmla="*/ 5 h 11"/>
                  <a:gd name="T8" fmla="*/ 5 w 11"/>
                  <a:gd name="T9" fmla="*/ 0 h 11"/>
                  <a:gd name="T10" fmla="*/ 0 w 11"/>
                  <a:gd name="T11" fmla="*/ 5 h 11"/>
                  <a:gd name="T12" fmla="*/ 0 w 11"/>
                  <a:gd name="T13" fmla="*/ 5 h 11"/>
                  <a:gd name="T14" fmla="*/ 0 w 11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1">
                    <a:moveTo>
                      <a:pt x="0" y="5"/>
                    </a:moveTo>
                    <a:cubicBezTo>
                      <a:pt x="0" y="7"/>
                      <a:pt x="1" y="9"/>
                      <a:pt x="3" y="10"/>
                    </a:cubicBezTo>
                    <a:cubicBezTo>
                      <a:pt x="4" y="11"/>
                      <a:pt x="7" y="11"/>
                      <a:pt x="8" y="10"/>
                    </a:cubicBezTo>
                    <a:cubicBezTo>
                      <a:pt x="10" y="9"/>
                      <a:pt x="11" y="7"/>
                      <a:pt x="11" y="5"/>
                    </a:cubicBezTo>
                    <a:cubicBezTo>
                      <a:pt x="11" y="2"/>
                      <a:pt x="9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048621" name="Freeform 87"/>
              <p:cNvSpPr>
                <a:spLocks noEditPoints="1"/>
              </p:cNvSpPr>
              <p:nvPr/>
            </p:nvSpPr>
            <p:spPr bwMode="auto">
              <a:xfrm>
                <a:off x="5213351" y="4756150"/>
                <a:ext cx="47625" cy="50800"/>
              </a:xfrm>
              <a:custGeom>
                <a:avLst/>
                <a:gdLst>
                  <a:gd name="T0" fmla="*/ 0 w 11"/>
                  <a:gd name="T1" fmla="*/ 6 h 12"/>
                  <a:gd name="T2" fmla="*/ 2 w 11"/>
                  <a:gd name="T3" fmla="*/ 11 h 12"/>
                  <a:gd name="T4" fmla="*/ 8 w 11"/>
                  <a:gd name="T5" fmla="*/ 11 h 12"/>
                  <a:gd name="T6" fmla="*/ 11 w 11"/>
                  <a:gd name="T7" fmla="*/ 6 h 12"/>
                  <a:gd name="T8" fmla="*/ 8 w 11"/>
                  <a:gd name="T9" fmla="*/ 1 h 12"/>
                  <a:gd name="T10" fmla="*/ 2 w 11"/>
                  <a:gd name="T11" fmla="*/ 1 h 12"/>
                  <a:gd name="T12" fmla="*/ 0 w 11"/>
                  <a:gd name="T13" fmla="*/ 6 h 12"/>
                  <a:gd name="T14" fmla="*/ 0 w 11"/>
                  <a:gd name="T15" fmla="*/ 6 h 12"/>
                  <a:gd name="T16" fmla="*/ 0 w 11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6" y="12"/>
                      <a:pt x="8" y="11"/>
                    </a:cubicBezTo>
                    <a:cubicBezTo>
                      <a:pt x="10" y="10"/>
                      <a:pt x="11" y="8"/>
                      <a:pt x="11" y="6"/>
                    </a:cubicBezTo>
                    <a:cubicBezTo>
                      <a:pt x="11" y="4"/>
                      <a:pt x="10" y="2"/>
                      <a:pt x="8" y="1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1" y="2"/>
                      <a:pt x="0" y="4"/>
                      <a:pt x="0" y="6"/>
                    </a:cubicBezTo>
                    <a:close/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048622" name="Freeform 88"/>
              <p:cNvSpPr>
                <a:spLocks noEditPoints="1"/>
              </p:cNvSpPr>
              <p:nvPr/>
            </p:nvSpPr>
            <p:spPr bwMode="auto">
              <a:xfrm>
                <a:off x="5286376" y="4756150"/>
                <a:ext cx="46038" cy="50800"/>
              </a:xfrm>
              <a:custGeom>
                <a:avLst/>
                <a:gdLst>
                  <a:gd name="T0" fmla="*/ 0 w 11"/>
                  <a:gd name="T1" fmla="*/ 6 h 12"/>
                  <a:gd name="T2" fmla="*/ 3 w 11"/>
                  <a:gd name="T3" fmla="*/ 11 h 12"/>
                  <a:gd name="T4" fmla="*/ 9 w 11"/>
                  <a:gd name="T5" fmla="*/ 11 h 12"/>
                  <a:gd name="T6" fmla="*/ 11 w 11"/>
                  <a:gd name="T7" fmla="*/ 6 h 12"/>
                  <a:gd name="T8" fmla="*/ 9 w 11"/>
                  <a:gd name="T9" fmla="*/ 1 h 12"/>
                  <a:gd name="T10" fmla="*/ 3 w 11"/>
                  <a:gd name="T11" fmla="*/ 1 h 12"/>
                  <a:gd name="T12" fmla="*/ 0 w 11"/>
                  <a:gd name="T13" fmla="*/ 6 h 12"/>
                  <a:gd name="T14" fmla="*/ 0 w 11"/>
                  <a:gd name="T15" fmla="*/ 6 h 12"/>
                  <a:gd name="T16" fmla="*/ 0 w 11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cubicBezTo>
                      <a:pt x="0" y="8"/>
                      <a:pt x="1" y="10"/>
                      <a:pt x="3" y="11"/>
                    </a:cubicBezTo>
                    <a:cubicBezTo>
                      <a:pt x="5" y="12"/>
                      <a:pt x="7" y="12"/>
                      <a:pt x="9" y="11"/>
                    </a:cubicBezTo>
                    <a:cubicBezTo>
                      <a:pt x="10" y="10"/>
                      <a:pt x="11" y="8"/>
                      <a:pt x="11" y="6"/>
                    </a:cubicBezTo>
                    <a:cubicBezTo>
                      <a:pt x="11" y="4"/>
                      <a:pt x="10" y="2"/>
                      <a:pt x="9" y="1"/>
                    </a:cubicBezTo>
                    <a:cubicBezTo>
                      <a:pt x="7" y="0"/>
                      <a:pt x="5" y="0"/>
                      <a:pt x="3" y="1"/>
                    </a:cubicBezTo>
                    <a:cubicBezTo>
                      <a:pt x="1" y="2"/>
                      <a:pt x="0" y="4"/>
                      <a:pt x="0" y="6"/>
                    </a:cubicBezTo>
                    <a:close/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</p:grpSp>
      </p:grpSp>
      <p:cxnSp>
        <p:nvCxnSpPr>
          <p:cNvPr id="3145729" name="直接连接符 10"/>
          <p:cNvCxnSpPr>
            <a:cxnSpLocks/>
            <a:endCxn id="1048606" idx="1"/>
          </p:cNvCxnSpPr>
          <p:nvPr/>
        </p:nvCxnSpPr>
        <p:spPr>
          <a:xfrm>
            <a:off x="-383458" y="0"/>
            <a:ext cx="6479458" cy="2019301"/>
          </a:xfrm>
          <a:prstGeom prst="line"/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16"/>
          <p:cNvCxnSpPr>
            <a:cxnSpLocks/>
            <a:endCxn id="1048606" idx="1"/>
          </p:cNvCxnSpPr>
          <p:nvPr/>
        </p:nvCxnSpPr>
        <p:spPr>
          <a:xfrm>
            <a:off x="-973394" y="0"/>
            <a:ext cx="7069394" cy="2019301"/>
          </a:xfrm>
          <a:prstGeom prst="line"/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连接符 28"/>
          <p:cNvCxnSpPr>
            <a:cxnSpLocks/>
            <a:endCxn id="1048606" idx="1"/>
          </p:cNvCxnSpPr>
          <p:nvPr/>
        </p:nvCxnSpPr>
        <p:spPr>
          <a:xfrm flipH="1">
            <a:off x="6096000" y="0"/>
            <a:ext cx="6343650" cy="2019301"/>
          </a:xfrm>
          <a:prstGeom prst="line"/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接连接符 34"/>
          <p:cNvCxnSpPr>
            <a:cxnSpLocks/>
            <a:endCxn id="1048606" idx="1"/>
          </p:cNvCxnSpPr>
          <p:nvPr/>
        </p:nvCxnSpPr>
        <p:spPr>
          <a:xfrm flipH="1">
            <a:off x="6096000" y="171450"/>
            <a:ext cx="6479458" cy="1847851"/>
          </a:xfrm>
          <a:prstGeom prst="line"/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3" name=""/>
          <p:cNvSpPr txBox="1"/>
          <p:nvPr/>
        </p:nvSpPr>
        <p:spPr>
          <a:xfrm>
            <a:off x="3666646" y="401774"/>
            <a:ext cx="4905598" cy="891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1800" lang="en-US">
                <a:solidFill>
                  <a:srgbClr val="FFFFFF"/>
                </a:solidFill>
              </a:rPr>
              <a:t> </a:t>
            </a:r>
            <a:r>
              <a:rPr sz="1800" lang="en-US">
                <a:solidFill>
                  <a:srgbClr val="FFFFFF"/>
                </a:solidFill>
              </a:rPr>
              <a:t> </a:t>
            </a:r>
            <a:endParaRPr sz="1800" lang="in-ID">
              <a:solidFill>
                <a:srgbClr val="FFFFFF"/>
              </a:solidFill>
            </a:endParaRPr>
          </a:p>
          <a:p>
            <a:pPr algn="ctr"/>
            <a:r>
              <a:rPr sz="1800" lang="en-US">
                <a:solidFill>
                  <a:srgbClr val="FFFFFF"/>
                </a:solidFill>
              </a:rPr>
              <a:t>B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r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n</a:t>
            </a:r>
            <a:r>
              <a:rPr sz="1800" lang="en-US">
                <a:solidFill>
                  <a:srgbClr val="FFFFFF"/>
                </a:solidFill>
              </a:rPr>
              <a:t>g</a:t>
            </a:r>
            <a:r>
              <a:rPr sz="1800" lang="en-US">
                <a:solidFill>
                  <a:srgbClr val="FFFFFF"/>
                </a:solidFill>
              </a:rPr>
              <a:t> </a:t>
            </a:r>
            <a:r>
              <a:rPr sz="1800" lang="en-US">
                <a:solidFill>
                  <a:srgbClr val="FFFFFF"/>
                </a:solidFill>
              </a:rPr>
              <a:t>p</a:t>
            </a:r>
            <a:r>
              <a:rPr sz="1800" lang="en-US">
                <a:solidFill>
                  <a:srgbClr val="FFFFFF"/>
                </a:solidFill>
              </a:rPr>
              <a:t>e</a:t>
            </a:r>
            <a:r>
              <a:rPr sz="1800" lang="en-US">
                <a:solidFill>
                  <a:srgbClr val="FFFFFF"/>
                </a:solidFill>
              </a:rPr>
              <a:t>r</a:t>
            </a:r>
            <a:r>
              <a:rPr sz="1800" lang="en-US">
                <a:solidFill>
                  <a:srgbClr val="FFFFFF"/>
                </a:solidFill>
              </a:rPr>
              <a:t>t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ma </a:t>
            </a:r>
            <a:r>
              <a:rPr sz="1800" lang="en-US">
                <a:solidFill>
                  <a:srgbClr val="FFFFFF"/>
                </a:solidFill>
              </a:rPr>
              <a:t>m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s</a:t>
            </a:r>
            <a:r>
              <a:rPr sz="1800" lang="en-US">
                <a:solidFill>
                  <a:srgbClr val="FFFFFF"/>
                </a:solidFill>
              </a:rPr>
              <a:t>u</a:t>
            </a:r>
            <a:r>
              <a:rPr sz="1800" lang="en-US">
                <a:solidFill>
                  <a:srgbClr val="FFFFFF"/>
                </a:solidFill>
              </a:rPr>
              <a:t>k</a:t>
            </a:r>
            <a:r>
              <a:rPr sz="1800" lang="en-US">
                <a:solidFill>
                  <a:srgbClr val="FFFFFF"/>
                </a:solidFill>
              </a:rPr>
              <a:t> 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d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l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h </a:t>
            </a:r>
            <a:r>
              <a:rPr sz="1800" lang="en-US">
                <a:solidFill>
                  <a:srgbClr val="FFFFFF"/>
                </a:solidFill>
              </a:rPr>
              <a:t>b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r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ng </a:t>
            </a:r>
            <a:r>
              <a:rPr sz="1800" lang="en-US">
                <a:solidFill>
                  <a:srgbClr val="FFFFFF"/>
                </a:solidFill>
              </a:rPr>
              <a:t>y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n</a:t>
            </a:r>
            <a:r>
              <a:rPr sz="1800" lang="en-US">
                <a:solidFill>
                  <a:srgbClr val="FFFFFF"/>
                </a:solidFill>
              </a:rPr>
              <a:t>g</a:t>
            </a:r>
            <a:r>
              <a:rPr sz="1800" lang="en-US">
                <a:solidFill>
                  <a:srgbClr val="FFFFFF"/>
                </a:solidFill>
              </a:rPr>
              <a:t> </a:t>
            </a:r>
            <a:r>
              <a:rPr sz="1800" lang="en-US">
                <a:solidFill>
                  <a:srgbClr val="FFFFFF"/>
                </a:solidFill>
              </a:rPr>
              <a:t>p</a:t>
            </a:r>
            <a:r>
              <a:rPr sz="1800" lang="en-US">
                <a:solidFill>
                  <a:srgbClr val="FFFFFF"/>
                </a:solidFill>
              </a:rPr>
              <a:t>e</a:t>
            </a:r>
            <a:r>
              <a:rPr sz="1800" lang="en-US">
                <a:solidFill>
                  <a:srgbClr val="FFFFFF"/>
                </a:solidFill>
              </a:rPr>
              <a:t>r</a:t>
            </a:r>
            <a:r>
              <a:rPr sz="1800" lang="en-US">
                <a:solidFill>
                  <a:srgbClr val="FFFFFF"/>
                </a:solidFill>
              </a:rPr>
              <a:t>tama </a:t>
            </a:r>
            <a:r>
              <a:rPr sz="1800" lang="en-US">
                <a:solidFill>
                  <a:srgbClr val="FFFFFF"/>
                </a:solidFill>
              </a:rPr>
              <a:t>k</a:t>
            </a:r>
            <a:r>
              <a:rPr sz="1800" lang="en-US">
                <a:solidFill>
                  <a:srgbClr val="FFFFFF"/>
                </a:solidFill>
              </a:rPr>
              <a:t>e</a:t>
            </a:r>
            <a:r>
              <a:rPr sz="1800" lang="en-US">
                <a:solidFill>
                  <a:srgbClr val="FFFFFF"/>
                </a:solidFill>
              </a:rPr>
              <a:t>l</a:t>
            </a:r>
            <a:r>
              <a:rPr sz="1800" lang="en-US">
                <a:solidFill>
                  <a:srgbClr val="FFFFFF"/>
                </a:solidFill>
              </a:rPr>
              <a:t>u</a:t>
            </a:r>
            <a:r>
              <a:rPr sz="1800" lang="en-US">
                <a:solidFill>
                  <a:srgbClr val="FFFFFF"/>
                </a:solidFill>
              </a:rPr>
              <a:t>a</a:t>
            </a:r>
            <a:r>
              <a:rPr sz="1800" lang="en-US">
                <a:solidFill>
                  <a:srgbClr val="FFFFFF"/>
                </a:solidFill>
              </a:rPr>
              <a:t>r 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8624" name=""/>
          <p:cNvSpPr txBox="1"/>
          <p:nvPr/>
        </p:nvSpPr>
        <p:spPr>
          <a:xfrm>
            <a:off x="0" y="888181"/>
            <a:ext cx="4000000" cy="447040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000000"/>
                </a:solidFill>
              </a:rPr>
              <a:t>Sistem </a:t>
            </a:r>
            <a:r>
              <a:rPr sz="2400" lang="en-US">
                <a:solidFill>
                  <a:srgbClr val="000000"/>
                </a:solidFill>
              </a:rPr>
              <a:t>Periodik 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8625" name=""/>
          <p:cNvSpPr txBox="1"/>
          <p:nvPr/>
        </p:nvSpPr>
        <p:spPr>
          <a:xfrm>
            <a:off x="9179976" y="1111701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tem </a:t>
            </a:r>
            <a:r>
              <a:rPr sz="2800" lang="en-US">
                <a:solidFill>
                  <a:srgbClr val="FFFFFF"/>
                </a:solidFill>
              </a:rPr>
              <a:t>P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p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tual </a:t>
            </a:r>
            <a:endParaRPr sz="2800" lang="in-ID">
              <a:solidFill>
                <a:srgbClr val="FFFFFF"/>
              </a:solidFill>
            </a:endParaRPr>
          </a:p>
        </p:txBody>
      </p:sp>
      <p:grpSp>
        <p:nvGrpSpPr>
          <p:cNvPr id="61" name="组合 41"/>
          <p:cNvGrpSpPr/>
          <p:nvPr/>
        </p:nvGrpSpPr>
        <p:grpSpPr>
          <a:xfrm>
            <a:off x="6011324" y="5620886"/>
            <a:ext cx="216243" cy="240893"/>
            <a:chOff x="4441826" y="2020888"/>
            <a:chExt cx="306388" cy="341313"/>
          </a:xfrm>
          <a:solidFill>
            <a:srgbClr val="FFFFFF"/>
          </a:solidFill>
        </p:grpSpPr>
        <p:sp>
          <p:nvSpPr>
            <p:cNvPr id="1048626" name="Freeform 15"/>
            <p:cNvSpPr>
              <a:spLocks noEditPoints="1"/>
            </p:cNvSpPr>
            <p:nvPr/>
          </p:nvSpPr>
          <p:spPr bwMode="auto">
            <a:xfrm>
              <a:off x="4441826" y="2020888"/>
              <a:ext cx="306388" cy="341313"/>
            </a:xfrm>
            <a:custGeom>
              <a:avLst/>
              <a:gdLst>
                <a:gd name="T0" fmla="*/ 60 w 72"/>
                <a:gd name="T1" fmla="*/ 0 h 80"/>
                <a:gd name="T2" fmla="*/ 12 w 72"/>
                <a:gd name="T3" fmla="*/ 0 h 80"/>
                <a:gd name="T4" fmla="*/ 0 w 72"/>
                <a:gd name="T5" fmla="*/ 12 h 80"/>
                <a:gd name="T6" fmla="*/ 0 w 72"/>
                <a:gd name="T7" fmla="*/ 68 h 80"/>
                <a:gd name="T8" fmla="*/ 12 w 72"/>
                <a:gd name="T9" fmla="*/ 80 h 80"/>
                <a:gd name="T10" fmla="*/ 60 w 72"/>
                <a:gd name="T11" fmla="*/ 80 h 80"/>
                <a:gd name="T12" fmla="*/ 72 w 72"/>
                <a:gd name="T13" fmla="*/ 68 h 80"/>
                <a:gd name="T14" fmla="*/ 72 w 72"/>
                <a:gd name="T15" fmla="*/ 12 h 80"/>
                <a:gd name="T16" fmla="*/ 60 w 72"/>
                <a:gd name="T17" fmla="*/ 0 h 80"/>
                <a:gd name="T18" fmla="*/ 64 w 72"/>
                <a:gd name="T19" fmla="*/ 68 h 80"/>
                <a:gd name="T20" fmla="*/ 60 w 72"/>
                <a:gd name="T21" fmla="*/ 72 h 80"/>
                <a:gd name="T22" fmla="*/ 12 w 72"/>
                <a:gd name="T23" fmla="*/ 72 h 80"/>
                <a:gd name="T24" fmla="*/ 8 w 72"/>
                <a:gd name="T25" fmla="*/ 68 h 80"/>
                <a:gd name="T26" fmla="*/ 8 w 72"/>
                <a:gd name="T27" fmla="*/ 12 h 80"/>
                <a:gd name="T28" fmla="*/ 12 w 72"/>
                <a:gd name="T29" fmla="*/ 8 h 80"/>
                <a:gd name="T30" fmla="*/ 60 w 72"/>
                <a:gd name="T31" fmla="*/ 8 h 80"/>
                <a:gd name="T32" fmla="*/ 64 w 72"/>
                <a:gd name="T33" fmla="*/ 12 h 80"/>
                <a:gd name="T34" fmla="*/ 64 w 72"/>
                <a:gd name="T35" fmla="*/ 68 h 80"/>
                <a:gd name="T36" fmla="*/ 64 w 72"/>
                <a:gd name="T37" fmla="*/ 68 h 80"/>
                <a:gd name="T38" fmla="*/ 64 w 72"/>
                <a:gd name="T39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80">
                  <a:moveTo>
                    <a:pt x="6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5"/>
                    <a:pt x="5" y="80"/>
                    <a:pt x="12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6" y="80"/>
                    <a:pt x="72" y="75"/>
                    <a:pt x="72" y="68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6"/>
                    <a:pt x="66" y="0"/>
                    <a:pt x="60" y="0"/>
                  </a:cubicBezTo>
                  <a:close/>
                  <a:moveTo>
                    <a:pt x="64" y="68"/>
                  </a:moveTo>
                  <a:cubicBezTo>
                    <a:pt x="64" y="70"/>
                    <a:pt x="62" y="72"/>
                    <a:pt x="60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0" y="72"/>
                    <a:pt x="8" y="70"/>
                    <a:pt x="8" y="6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2" y="8"/>
                    <a:pt x="64" y="10"/>
                    <a:pt x="64" y="12"/>
                  </a:cubicBezTo>
                  <a:lnTo>
                    <a:pt x="64" y="68"/>
                  </a:lnTo>
                  <a:close/>
                  <a:moveTo>
                    <a:pt x="64" y="68"/>
                  </a:moveTo>
                  <a:cubicBezTo>
                    <a:pt x="64" y="68"/>
                    <a:pt x="64" y="68"/>
                    <a:pt x="64" y="68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27" name="Freeform 16"/>
            <p:cNvSpPr>
              <a:spLocks noEditPoints="1"/>
            </p:cNvSpPr>
            <p:nvPr/>
          </p:nvSpPr>
          <p:spPr bwMode="auto">
            <a:xfrm>
              <a:off x="4502151" y="2085975"/>
              <a:ext cx="182563" cy="212725"/>
            </a:xfrm>
            <a:custGeom>
              <a:avLst/>
              <a:gdLst>
                <a:gd name="T0" fmla="*/ 6 w 43"/>
                <a:gd name="T1" fmla="*/ 21 h 50"/>
                <a:gd name="T2" fmla="*/ 21 w 43"/>
                <a:gd name="T3" fmla="*/ 21 h 50"/>
                <a:gd name="T4" fmla="*/ 27 w 43"/>
                <a:gd name="T5" fmla="*/ 15 h 50"/>
                <a:gd name="T6" fmla="*/ 27 w 43"/>
                <a:gd name="T7" fmla="*/ 5 h 50"/>
                <a:gd name="T8" fmla="*/ 21 w 43"/>
                <a:gd name="T9" fmla="*/ 0 h 50"/>
                <a:gd name="T10" fmla="*/ 6 w 43"/>
                <a:gd name="T11" fmla="*/ 0 h 50"/>
                <a:gd name="T12" fmla="*/ 0 w 43"/>
                <a:gd name="T13" fmla="*/ 5 h 50"/>
                <a:gd name="T14" fmla="*/ 0 w 43"/>
                <a:gd name="T15" fmla="*/ 15 h 50"/>
                <a:gd name="T16" fmla="*/ 6 w 43"/>
                <a:gd name="T17" fmla="*/ 21 h 50"/>
                <a:gd name="T18" fmla="*/ 8 w 43"/>
                <a:gd name="T19" fmla="*/ 8 h 50"/>
                <a:gd name="T20" fmla="*/ 19 w 43"/>
                <a:gd name="T21" fmla="*/ 8 h 50"/>
                <a:gd name="T22" fmla="*/ 19 w 43"/>
                <a:gd name="T23" fmla="*/ 13 h 50"/>
                <a:gd name="T24" fmla="*/ 8 w 43"/>
                <a:gd name="T25" fmla="*/ 13 h 50"/>
                <a:gd name="T26" fmla="*/ 8 w 43"/>
                <a:gd name="T27" fmla="*/ 8 h 50"/>
                <a:gd name="T28" fmla="*/ 39 w 43"/>
                <a:gd name="T29" fmla="*/ 28 h 50"/>
                <a:gd name="T30" fmla="*/ 4 w 43"/>
                <a:gd name="T31" fmla="*/ 28 h 50"/>
                <a:gd name="T32" fmla="*/ 0 w 43"/>
                <a:gd name="T33" fmla="*/ 32 h 50"/>
                <a:gd name="T34" fmla="*/ 4 w 43"/>
                <a:gd name="T35" fmla="*/ 36 h 50"/>
                <a:gd name="T36" fmla="*/ 39 w 43"/>
                <a:gd name="T37" fmla="*/ 36 h 50"/>
                <a:gd name="T38" fmla="*/ 43 w 43"/>
                <a:gd name="T39" fmla="*/ 32 h 50"/>
                <a:gd name="T40" fmla="*/ 39 w 43"/>
                <a:gd name="T41" fmla="*/ 28 h 50"/>
                <a:gd name="T42" fmla="*/ 39 w 43"/>
                <a:gd name="T43" fmla="*/ 42 h 50"/>
                <a:gd name="T44" fmla="*/ 4 w 43"/>
                <a:gd name="T45" fmla="*/ 42 h 50"/>
                <a:gd name="T46" fmla="*/ 0 w 43"/>
                <a:gd name="T47" fmla="*/ 46 h 50"/>
                <a:gd name="T48" fmla="*/ 4 w 43"/>
                <a:gd name="T49" fmla="*/ 50 h 50"/>
                <a:gd name="T50" fmla="*/ 39 w 43"/>
                <a:gd name="T51" fmla="*/ 50 h 50"/>
                <a:gd name="T52" fmla="*/ 43 w 43"/>
                <a:gd name="T53" fmla="*/ 46 h 50"/>
                <a:gd name="T54" fmla="*/ 39 w 43"/>
                <a:gd name="T55" fmla="*/ 42 h 50"/>
                <a:gd name="T56" fmla="*/ 39 w 43"/>
                <a:gd name="T57" fmla="*/ 42 h 50"/>
                <a:gd name="T58" fmla="*/ 39 w 43"/>
                <a:gd name="T59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50">
                  <a:moveTo>
                    <a:pt x="6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4" y="21"/>
                    <a:pt x="27" y="18"/>
                    <a:pt x="27" y="1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2"/>
                    <a:pt x="24" y="0"/>
                    <a:pt x="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3" y="21"/>
                    <a:pt x="6" y="21"/>
                  </a:cubicBezTo>
                  <a:close/>
                  <a:moveTo>
                    <a:pt x="8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8" y="8"/>
                  </a:lnTo>
                  <a:close/>
                  <a:moveTo>
                    <a:pt x="39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1" y="36"/>
                    <a:pt x="43" y="34"/>
                    <a:pt x="43" y="32"/>
                  </a:cubicBezTo>
                  <a:cubicBezTo>
                    <a:pt x="43" y="30"/>
                    <a:pt x="41" y="28"/>
                    <a:pt x="39" y="28"/>
                  </a:cubicBezTo>
                  <a:close/>
                  <a:moveTo>
                    <a:pt x="39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4"/>
                    <a:pt x="0" y="46"/>
                  </a:cubicBezTo>
                  <a:cubicBezTo>
                    <a:pt x="0" y="48"/>
                    <a:pt x="2" y="50"/>
                    <a:pt x="4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0"/>
                    <a:pt x="43" y="48"/>
                    <a:pt x="43" y="46"/>
                  </a:cubicBezTo>
                  <a:cubicBezTo>
                    <a:pt x="43" y="44"/>
                    <a:pt x="41" y="42"/>
                    <a:pt x="39" y="42"/>
                  </a:cubicBezTo>
                  <a:close/>
                  <a:moveTo>
                    <a:pt x="39" y="42"/>
                  </a:moveTo>
                  <a:cubicBezTo>
                    <a:pt x="39" y="42"/>
                    <a:pt x="39" y="42"/>
                    <a:pt x="39" y="42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1048628" name=""/>
          <p:cNvSpPr txBox="1"/>
          <p:nvPr/>
        </p:nvSpPr>
        <p:spPr>
          <a:xfrm>
            <a:off x="405081" y="1501067"/>
            <a:ext cx="4312442" cy="1005840"/>
          </a:xfrm>
          <a:prstGeom prst="rect"/>
        </p:spPr>
        <p:txBody>
          <a:bodyPr rtlCol="0" wrap="square">
            <a:spAutoFit/>
          </a:bodyPr>
          <a:p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em 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y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d</a:t>
            </a:r>
            <a:r>
              <a:rPr b="1" sz="2000" lang="en-US">
                <a:solidFill>
                  <a:srgbClr val="000000"/>
                </a:solidFill>
              </a:rPr>
              <a:t>iaan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w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l</a:t>
            </a:r>
            <a:r>
              <a:rPr b="1" sz="2000" lang="en-US">
                <a:solidFill>
                  <a:srgbClr val="000000"/>
                </a:solidFill>
              </a:rPr>
              <a:t>,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lian</a:t>
            </a:r>
            <a:r>
              <a:rPr b="1" sz="2000" lang="en-US">
                <a:solidFill>
                  <a:srgbClr val="000000"/>
                </a:solidFill>
              </a:rPr>
              <a:t>,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diaan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k</a:t>
            </a:r>
            <a:r>
              <a:rPr b="1" sz="2000" lang="en-US">
                <a:solidFill>
                  <a:srgbClr val="000000"/>
                </a:solidFill>
              </a:rPr>
              <a:t>h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 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8629" name=""/>
          <p:cNvSpPr txBox="1"/>
          <p:nvPr/>
        </p:nvSpPr>
        <p:spPr>
          <a:xfrm>
            <a:off x="1611664" y="2731324"/>
            <a:ext cx="4000000" cy="1005841"/>
          </a:xfrm>
          <a:prstGeom prst="rect"/>
        </p:spPr>
        <p:txBody>
          <a:bodyPr rtlCol="0" wrap="square">
            <a:spAutoFit/>
          </a:bodyPr>
          <a:p>
            <a:pPr algn="r"/>
            <a:r>
              <a:rPr sz="2000" lang="en-US">
                <a:solidFill>
                  <a:srgbClr val="000000"/>
                </a:solidFill>
              </a:rPr>
              <a:t>J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diaa</a:t>
            </a:r>
            <a:r>
              <a:rPr b="1" sz="2000" lang="en-US">
                <a:solidFill>
                  <a:srgbClr val="000000"/>
                </a:solidFill>
              </a:rPr>
              <a:t>n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k</a:t>
            </a:r>
            <a:r>
              <a:rPr b="1" sz="2000" lang="en-US">
                <a:solidFill>
                  <a:srgbClr val="000000"/>
                </a:solidFill>
              </a:rPr>
              <a:t>h</a:t>
            </a:r>
            <a:r>
              <a:rPr b="1" sz="2000" lang="en-US">
                <a:solidFill>
                  <a:srgbClr val="000000"/>
                </a:solidFill>
              </a:rPr>
              <a:t>ir 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y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sa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tung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l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al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 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8630" name=""/>
          <p:cNvSpPr txBox="1"/>
          <p:nvPr/>
        </p:nvSpPr>
        <p:spPr>
          <a:xfrm>
            <a:off x="405080" y="3830476"/>
            <a:ext cx="4654038" cy="1310640"/>
          </a:xfrm>
          <a:prstGeom prst="rect"/>
        </p:spPr>
        <p:txBody>
          <a:bodyPr rtlCol="0" wrap="square">
            <a:spAutoFit/>
          </a:bodyPr>
          <a:p>
            <a:r>
              <a:rPr sz="2000" lang="en-US">
                <a:solidFill>
                  <a:srgbClr val="000000"/>
                </a:solidFill>
              </a:rPr>
              <a:t>J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li</a:t>
            </a:r>
            <a:r>
              <a:rPr b="1" sz="2000" lang="en-US">
                <a:solidFill>
                  <a:srgbClr val="000000"/>
                </a:solidFill>
              </a:rPr>
              <a:t>an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al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r 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diaan 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k</a:t>
            </a:r>
            <a:r>
              <a:rPr b="1" sz="2000" lang="en-US">
                <a:solidFill>
                  <a:srgbClr val="000000"/>
                </a:solidFill>
              </a:rPr>
              <a:t>h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y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isa 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gunakan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l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an </a:t>
            </a:r>
            <a:r>
              <a:rPr b="1" sz="2000" lang="en-US">
                <a:solidFill>
                  <a:srgbClr val="000000"/>
                </a:solidFill>
              </a:rPr>
              <a:t>k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2</a:t>
            </a:r>
            <a:r>
              <a:rPr b="1" sz="2000" lang="en-US">
                <a:solidFill>
                  <a:srgbClr val="000000"/>
                </a:solidFill>
              </a:rPr>
              <a:t>/</a:t>
            </a:r>
            <a:r>
              <a:rPr b="1" sz="2000" lang="en-US">
                <a:solidFill>
                  <a:srgbClr val="000000"/>
                </a:solidFill>
              </a:rPr>
              <a:t>l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h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d</a:t>
            </a:r>
            <a:r>
              <a:rPr b="0" sz="2000" lang="en-US">
                <a:solidFill>
                  <a:srgbClr val="000000"/>
                </a:solidFill>
              </a:rPr>
              <a:t>a</a:t>
            </a:r>
            <a:r>
              <a:rPr b="0" sz="2000" lang="en-US">
                <a:solidFill>
                  <a:srgbClr val="000000"/>
                </a:solidFill>
              </a:rPr>
              <a:t>r</a:t>
            </a:r>
            <a:r>
              <a:rPr b="0" sz="2000" lang="en-US">
                <a:solidFill>
                  <a:srgbClr val="000000"/>
                </a:solidFill>
              </a:rPr>
              <a:t>i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t</a:t>
            </a:r>
            <a:r>
              <a:rPr b="0" sz="2000" lang="en-US">
                <a:solidFill>
                  <a:srgbClr val="000000"/>
                </a:solidFill>
              </a:rPr>
              <a:t>e</a:t>
            </a:r>
            <a:r>
              <a:rPr b="0" sz="2000" lang="en-US">
                <a:solidFill>
                  <a:srgbClr val="000000"/>
                </a:solidFill>
              </a:rPr>
              <a:t>r</a:t>
            </a:r>
            <a:r>
              <a:rPr b="0" sz="2000" lang="en-US">
                <a:solidFill>
                  <a:srgbClr val="000000"/>
                </a:solidFill>
              </a:rPr>
              <a:t>a</a:t>
            </a:r>
            <a:r>
              <a:rPr b="0" sz="2000" lang="en-US">
                <a:solidFill>
                  <a:srgbClr val="000000"/>
                </a:solidFill>
              </a:rPr>
              <a:t>k</a:t>
            </a:r>
            <a:r>
              <a:rPr b="0" sz="2000" lang="en-US">
                <a:solidFill>
                  <a:srgbClr val="000000"/>
                </a:solidFill>
              </a:rPr>
              <a:t>hir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 </a:t>
            </a:r>
            <a:endParaRPr sz="2000" lang="in-ID">
              <a:solidFill>
                <a:srgbClr val="000000"/>
              </a:solidFill>
            </a:endParaRPr>
          </a:p>
        </p:txBody>
      </p:sp>
      <p:sp>
        <p:nvSpPr>
          <p:cNvPr id="1048631" name=""/>
          <p:cNvSpPr txBox="1"/>
          <p:nvPr/>
        </p:nvSpPr>
        <p:spPr>
          <a:xfrm>
            <a:off x="7734401" y="1725483"/>
            <a:ext cx="4151305" cy="1005841"/>
          </a:xfrm>
          <a:prstGeom prst="rect"/>
        </p:spPr>
        <p:txBody>
          <a:bodyPr rtlCol="0" wrap="square">
            <a:spAutoFit/>
          </a:bodyPr>
          <a:p>
            <a:pPr algn="r"/>
            <a:r>
              <a:rPr sz="2000" lang="en-US">
                <a:solidFill>
                  <a:srgbClr val="FFFFFF"/>
                </a:solidFill>
              </a:rPr>
              <a:t>S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s</a:t>
            </a:r>
            <a:r>
              <a:rPr sz="2000" lang="en-US">
                <a:solidFill>
                  <a:srgbClr val="FFFFFF"/>
                </a:solidFill>
              </a:rPr>
              <a:t>tem 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n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m</a:t>
            </a:r>
            <a:r>
              <a:rPr sz="2000" lang="en-US">
                <a:solidFill>
                  <a:srgbClr val="FFFFFF"/>
                </a:solidFill>
              </a:rPr>
              <a:t>e</a:t>
            </a:r>
            <a:r>
              <a:rPr sz="2000" lang="en-US">
                <a:solidFill>
                  <a:srgbClr val="FFFFFF"/>
                </a:solidFill>
              </a:rPr>
              <a:t>n</a:t>
            </a:r>
            <a:r>
              <a:rPr sz="2000" lang="en-US">
                <a:solidFill>
                  <a:srgbClr val="FFFFFF"/>
                </a:solidFill>
              </a:rPr>
              <a:t>c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t</a:t>
            </a:r>
            <a:r>
              <a:rPr sz="2000" lang="en-US">
                <a:solidFill>
                  <a:srgbClr val="FFFFFF"/>
                </a:solidFill>
              </a:rPr>
              <a:t>at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s</a:t>
            </a:r>
            <a:r>
              <a:rPr sz="2000" lang="en-US">
                <a:solidFill>
                  <a:srgbClr val="FFFFFF"/>
                </a:solidFill>
              </a:rPr>
              <a:t>e</a:t>
            </a:r>
            <a:r>
              <a:rPr sz="2000" lang="en-US">
                <a:solidFill>
                  <a:srgbClr val="FFFFFF"/>
                </a:solidFill>
              </a:rPr>
              <a:t>m</a:t>
            </a:r>
            <a:r>
              <a:rPr sz="2000" lang="en-US">
                <a:solidFill>
                  <a:srgbClr val="FFFFFF"/>
                </a:solidFill>
              </a:rPr>
              <a:t>u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r</a:t>
            </a:r>
            <a:r>
              <a:rPr b="1" sz="2000" lang="en-US">
                <a:solidFill>
                  <a:srgbClr val="FFFFFF"/>
                </a:solidFill>
              </a:rPr>
              <a:t>s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diaan </a:t>
            </a:r>
            <a:r>
              <a:rPr b="1" sz="2000" lang="en-US">
                <a:solidFill>
                  <a:srgbClr val="FFFFFF"/>
                </a:solidFill>
              </a:rPr>
              <a:t>Awal</a:t>
            </a:r>
            <a:r>
              <a:rPr b="1" sz="2000" lang="en-US">
                <a:solidFill>
                  <a:srgbClr val="FFFFFF"/>
                </a:solidFill>
              </a:rPr>
              <a:t>,</a:t>
            </a:r>
            <a:r>
              <a:rPr b="1"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m</a:t>
            </a:r>
            <a:r>
              <a:rPr b="1" sz="2000" lang="en-US">
                <a:solidFill>
                  <a:srgbClr val="FFFFFF"/>
                </a:solidFill>
              </a:rPr>
              <a:t>b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lian</a:t>
            </a:r>
            <a:r>
              <a:rPr b="1" sz="2000" lang="en-US">
                <a:solidFill>
                  <a:srgbClr val="FFFFFF"/>
                </a:solidFill>
              </a:rPr>
              <a:t>,</a:t>
            </a:r>
            <a:r>
              <a:rPr b="1"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n</a:t>
            </a:r>
            <a:r>
              <a:rPr b="1" sz="2000" lang="en-US">
                <a:solidFill>
                  <a:srgbClr val="FFFFFF"/>
                </a:solidFill>
              </a:rPr>
              <a:t>j</a:t>
            </a:r>
            <a:r>
              <a:rPr b="1" sz="2000" lang="en-US">
                <a:solidFill>
                  <a:srgbClr val="FFFFFF"/>
                </a:solidFill>
              </a:rPr>
              <a:t>ualan</a:t>
            </a:r>
            <a:r>
              <a:rPr b="1" sz="2000" lang="en-US">
                <a:solidFill>
                  <a:srgbClr val="FFFFFF"/>
                </a:solidFill>
              </a:rPr>
              <a:t>,</a:t>
            </a:r>
            <a:r>
              <a:rPr b="1"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r</a:t>
            </a:r>
            <a:r>
              <a:rPr b="1" sz="2000" lang="en-US">
                <a:solidFill>
                  <a:srgbClr val="FFFFFF"/>
                </a:solidFill>
              </a:rPr>
              <a:t>s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diaan </a:t>
            </a:r>
            <a:r>
              <a:rPr b="1" sz="2000" lang="en-US">
                <a:solidFill>
                  <a:srgbClr val="FFFFFF"/>
                </a:solidFill>
              </a:rPr>
              <a:t>Akhir</a:t>
            </a:r>
            <a:r>
              <a:rPr sz="2000" lang="en-US">
                <a:solidFill>
                  <a:srgbClr val="FFFFFF"/>
                </a:solidFill>
              </a:rPr>
              <a:t> </a:t>
            </a:r>
            <a:endParaRPr sz="2000" lang="in-ID">
              <a:solidFill>
                <a:srgbClr val="FFFFFF"/>
              </a:solidFill>
            </a:endParaRPr>
          </a:p>
        </p:txBody>
      </p:sp>
      <p:sp>
        <p:nvSpPr>
          <p:cNvPr id="1048632" name=""/>
          <p:cNvSpPr txBox="1"/>
          <p:nvPr/>
        </p:nvSpPr>
        <p:spPr>
          <a:xfrm>
            <a:off x="6573228" y="2867431"/>
            <a:ext cx="4000000" cy="1005840"/>
          </a:xfrm>
          <a:prstGeom prst="rect"/>
        </p:spPr>
        <p:txBody>
          <a:bodyPr rtlCol="0" wrap="square">
            <a:spAutoFit/>
          </a:bodyPr>
          <a:p>
            <a:r>
              <a:rPr sz="2000" lang="en-US">
                <a:solidFill>
                  <a:srgbClr val="FFFFFF"/>
                </a:solidFill>
              </a:rPr>
              <a:t>S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t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T</a:t>
            </a:r>
            <a:r>
              <a:rPr sz="2000" lang="en-US">
                <a:solidFill>
                  <a:srgbClr val="FFFFFF"/>
                </a:solidFill>
              </a:rPr>
              <a:t>e</a:t>
            </a:r>
            <a:r>
              <a:rPr sz="2000" lang="en-US">
                <a:solidFill>
                  <a:srgbClr val="FFFFFF"/>
                </a:solidFill>
              </a:rPr>
              <a:t>r</a:t>
            </a:r>
            <a:r>
              <a:rPr sz="2000" lang="en-US">
                <a:solidFill>
                  <a:srgbClr val="FFFFFF"/>
                </a:solidFill>
              </a:rPr>
              <a:t>j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d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n</a:t>
            </a:r>
            <a:r>
              <a:rPr b="1" sz="2000" lang="en-US">
                <a:solidFill>
                  <a:srgbClr val="FFFFFF"/>
                </a:solidFill>
              </a:rPr>
              <a:t>j</a:t>
            </a:r>
            <a:r>
              <a:rPr b="1" sz="2000" lang="en-US">
                <a:solidFill>
                  <a:srgbClr val="FFFFFF"/>
                </a:solidFill>
              </a:rPr>
              <a:t>ualan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m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k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u</a:t>
            </a:r>
            <a:r>
              <a:rPr sz="2000" lang="en-US">
                <a:solidFill>
                  <a:srgbClr val="FFFFFF"/>
                </a:solidFill>
              </a:rPr>
              <a:t>n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t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y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n</a:t>
            </a:r>
            <a:r>
              <a:rPr sz="2000" lang="en-US">
                <a:solidFill>
                  <a:srgbClr val="FFFFFF"/>
                </a:solidFill>
              </a:rPr>
              <a:t>g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t</a:t>
            </a:r>
            <a:r>
              <a:rPr sz="2000" lang="en-US">
                <a:solidFill>
                  <a:srgbClr val="FFFFFF"/>
                </a:solidFill>
              </a:rPr>
              <a:t>e</a:t>
            </a:r>
            <a:r>
              <a:rPr sz="2000" lang="en-US">
                <a:solidFill>
                  <a:srgbClr val="FFFFFF"/>
                </a:solidFill>
              </a:rPr>
              <a:t>r</a:t>
            </a:r>
            <a:r>
              <a:rPr sz="2000" lang="en-US">
                <a:solidFill>
                  <a:srgbClr val="FFFFFF"/>
                </a:solidFill>
              </a:rPr>
              <a:t>p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kai 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d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l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h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r</a:t>
            </a:r>
            <a:r>
              <a:rPr b="1" sz="2000" lang="en-US">
                <a:solidFill>
                  <a:srgbClr val="FFFFFF"/>
                </a:solidFill>
              </a:rPr>
              <a:t>s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d</a:t>
            </a:r>
            <a:r>
              <a:rPr b="1" sz="2000" lang="en-US">
                <a:solidFill>
                  <a:srgbClr val="FFFFFF"/>
                </a:solidFill>
              </a:rPr>
              <a:t>iaan </a:t>
            </a:r>
            <a:r>
              <a:rPr b="1" sz="2000" lang="en-US">
                <a:solidFill>
                  <a:srgbClr val="FFFFFF"/>
                </a:solidFill>
              </a:rPr>
              <a:t>A</a:t>
            </a:r>
            <a:r>
              <a:rPr b="1" sz="2000" lang="en-US">
                <a:solidFill>
                  <a:srgbClr val="FFFFFF"/>
                </a:solidFill>
              </a:rPr>
              <a:t>w</a:t>
            </a:r>
            <a:r>
              <a:rPr b="1" sz="2000" lang="en-US">
                <a:solidFill>
                  <a:srgbClr val="FFFFFF"/>
                </a:solidFill>
              </a:rPr>
              <a:t>a</a:t>
            </a:r>
            <a:r>
              <a:rPr b="1" sz="2000" lang="en-US">
                <a:solidFill>
                  <a:srgbClr val="FFFFFF"/>
                </a:solidFill>
              </a:rPr>
              <a:t>l</a:t>
            </a:r>
            <a:endParaRPr b="1" sz="2000" lang="in-ID">
              <a:solidFill>
                <a:srgbClr val="FFFFFF"/>
              </a:solidFill>
            </a:endParaRPr>
          </a:p>
        </p:txBody>
      </p:sp>
      <p:sp>
        <p:nvSpPr>
          <p:cNvPr id="1048633" name=""/>
          <p:cNvSpPr txBox="1"/>
          <p:nvPr/>
        </p:nvSpPr>
        <p:spPr>
          <a:xfrm>
            <a:off x="7121812" y="4009377"/>
            <a:ext cx="4763894" cy="1310640"/>
          </a:xfrm>
          <a:prstGeom prst="rect"/>
        </p:spPr>
        <p:txBody>
          <a:bodyPr rtlCol="0" wrap="square">
            <a:spAutoFit/>
          </a:bodyPr>
          <a:p>
            <a:pPr algn="r"/>
            <a:r>
              <a:rPr sz="2000" lang="en-US">
                <a:solidFill>
                  <a:srgbClr val="FFFFFF"/>
                </a:solidFill>
              </a:rPr>
              <a:t>Jika </a:t>
            </a:r>
            <a:r>
              <a:rPr b="1" sz="2000" lang="en-US">
                <a:solidFill>
                  <a:srgbClr val="FFFFFF"/>
                </a:solidFill>
              </a:rPr>
              <a:t>Persediaan Awal </a:t>
            </a:r>
            <a:r>
              <a:rPr sz="2000" lang="en-US">
                <a:solidFill>
                  <a:srgbClr val="FFFFFF"/>
                </a:solidFill>
              </a:rPr>
              <a:t>telah habis maka memakai unit dari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m</a:t>
            </a:r>
            <a:r>
              <a:rPr b="1" sz="2000" lang="en-US">
                <a:solidFill>
                  <a:srgbClr val="FFFFFF"/>
                </a:solidFill>
              </a:rPr>
              <a:t>b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l</a:t>
            </a:r>
            <a:r>
              <a:rPr b="1" sz="2000" lang="en-US">
                <a:solidFill>
                  <a:srgbClr val="FFFFFF"/>
                </a:solidFill>
              </a:rPr>
              <a:t>i</a:t>
            </a:r>
            <a:r>
              <a:rPr b="1" sz="2000" lang="en-US">
                <a:solidFill>
                  <a:srgbClr val="FFFFFF"/>
                </a:solidFill>
              </a:rPr>
              <a:t>a</a:t>
            </a:r>
            <a:r>
              <a:rPr b="1" sz="2000" lang="en-US">
                <a:solidFill>
                  <a:srgbClr val="FFFFFF"/>
                </a:solidFill>
              </a:rPr>
              <a:t>n</a:t>
            </a:r>
            <a:r>
              <a:rPr sz="2000" lang="en-US">
                <a:solidFill>
                  <a:srgbClr val="FFFFFF"/>
                </a:solidFill>
              </a:rPr>
              <a:t> yang terjadi pertama kalih dan seterusnya</a:t>
            </a:r>
            <a:endParaRPr sz="2000" lang="in-ID">
              <a:solidFill>
                <a:srgbClr val="FFFFFF"/>
              </a:solidFill>
            </a:endParaRPr>
          </a:p>
          <a:p>
            <a:pPr algn="r"/>
            <a:endParaRPr sz="2000" lang="in-ID">
              <a:solidFill>
                <a:srgbClr val="FFFFFF"/>
              </a:solidFill>
            </a:endParaRPr>
          </a:p>
        </p:txBody>
      </p:sp>
      <p:sp>
        <p:nvSpPr>
          <p:cNvPr id="1048634" name=""/>
          <p:cNvSpPr txBox="1"/>
          <p:nvPr/>
        </p:nvSpPr>
        <p:spPr>
          <a:xfrm>
            <a:off x="1611663" y="5356788"/>
            <a:ext cx="4000000" cy="1310639"/>
          </a:xfrm>
          <a:prstGeom prst="rect"/>
        </p:spPr>
        <p:txBody>
          <a:bodyPr rtlCol="0" wrap="square">
            <a:spAutoFit/>
          </a:bodyPr>
          <a:p>
            <a:pPr algn="r"/>
            <a:r>
              <a:rPr sz="2000" lang="en-US">
                <a:solidFill>
                  <a:srgbClr val="000000"/>
                </a:solidFill>
              </a:rPr>
              <a:t>Sistem 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diaan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k</a:t>
            </a:r>
            <a:r>
              <a:rPr b="1" sz="2000" lang="en-US">
                <a:solidFill>
                  <a:srgbClr val="000000"/>
                </a:solidFill>
              </a:rPr>
              <a:t>h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lian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hir 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l</a:t>
            </a:r>
            <a:r>
              <a:rPr b="1" sz="2000" lang="en-US">
                <a:solidFill>
                  <a:srgbClr val="000000"/>
                </a:solidFill>
              </a:rPr>
              <a:t>ian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w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j</a:t>
            </a:r>
            <a:r>
              <a:rPr sz="2000" lang="en-US">
                <a:solidFill>
                  <a:srgbClr val="000000"/>
                </a:solidFill>
              </a:rPr>
              <a:t>ual </a:t>
            </a:r>
            <a:endParaRPr sz="2000" lang="in-ID">
              <a:solidFill>
                <a:srgbClr val="000000"/>
              </a:solidFill>
            </a:endParaRPr>
          </a:p>
        </p:txBody>
      </p:sp>
      <p:sp>
        <p:nvSpPr>
          <p:cNvPr id="1048635" name=""/>
          <p:cNvSpPr txBox="1"/>
          <p:nvPr/>
        </p:nvSpPr>
        <p:spPr>
          <a:xfrm>
            <a:off x="6485988" y="5320018"/>
            <a:ext cx="4849456" cy="1310640"/>
          </a:xfrm>
          <a:prstGeom prst="rect"/>
        </p:spPr>
        <p:txBody>
          <a:bodyPr rtlCol="0" wrap="square">
            <a:spAutoFit/>
          </a:bodyPr>
          <a:p>
            <a:r>
              <a:rPr sz="2000" lang="en-US">
                <a:solidFill>
                  <a:srgbClr val="FFFFFF"/>
                </a:solidFill>
              </a:rPr>
              <a:t>S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stem 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n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M</a:t>
            </a:r>
            <a:r>
              <a:rPr sz="2000" lang="en-US">
                <a:solidFill>
                  <a:srgbClr val="FFFFFF"/>
                </a:solidFill>
              </a:rPr>
              <a:t>e</a:t>
            </a:r>
            <a:r>
              <a:rPr sz="2000" lang="en-US">
                <a:solidFill>
                  <a:srgbClr val="FFFFFF"/>
                </a:solidFill>
              </a:rPr>
              <a:t>n</a:t>
            </a:r>
            <a:r>
              <a:rPr sz="2000" lang="en-US">
                <a:solidFill>
                  <a:srgbClr val="FFFFFF"/>
                </a:solidFill>
              </a:rPr>
              <a:t>c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tat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n</a:t>
            </a:r>
            <a:r>
              <a:rPr b="1" sz="2000" lang="en-US">
                <a:solidFill>
                  <a:srgbClr val="FFFFFF"/>
                </a:solidFill>
              </a:rPr>
              <a:t>j</a:t>
            </a:r>
            <a:r>
              <a:rPr b="1" sz="2000" lang="en-US">
                <a:solidFill>
                  <a:srgbClr val="FFFFFF"/>
                </a:solidFill>
              </a:rPr>
              <a:t>ualan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d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r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m</a:t>
            </a:r>
            <a:r>
              <a:rPr b="1" sz="2000" lang="en-US">
                <a:solidFill>
                  <a:srgbClr val="FFFFFF"/>
                </a:solidFill>
              </a:rPr>
              <a:t>b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li</a:t>
            </a:r>
            <a:r>
              <a:rPr b="1" sz="2000" lang="en-US">
                <a:solidFill>
                  <a:srgbClr val="FFFFFF"/>
                </a:solidFill>
              </a:rPr>
              <a:t>an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p</a:t>
            </a:r>
            <a:r>
              <a:rPr sz="2000" lang="en-US">
                <a:solidFill>
                  <a:srgbClr val="FFFFFF"/>
                </a:solidFill>
              </a:rPr>
              <a:t>e</a:t>
            </a:r>
            <a:r>
              <a:rPr sz="2000" lang="en-US">
                <a:solidFill>
                  <a:srgbClr val="FFFFFF"/>
                </a:solidFill>
              </a:rPr>
              <a:t>r</a:t>
            </a:r>
            <a:r>
              <a:rPr sz="2000" lang="en-US">
                <a:solidFill>
                  <a:srgbClr val="FFFFFF"/>
                </a:solidFill>
              </a:rPr>
              <a:t>t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m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,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r</a:t>
            </a:r>
            <a:r>
              <a:rPr b="1" sz="2000" lang="en-US">
                <a:solidFill>
                  <a:srgbClr val="FFFFFF"/>
                </a:solidFill>
              </a:rPr>
              <a:t>s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diaan </a:t>
            </a:r>
            <a:r>
              <a:rPr b="1" sz="2000" lang="en-US">
                <a:solidFill>
                  <a:srgbClr val="FFFFFF"/>
                </a:solidFill>
              </a:rPr>
              <a:t>A</a:t>
            </a:r>
            <a:r>
              <a:rPr b="1" sz="2000" lang="en-US">
                <a:solidFill>
                  <a:srgbClr val="FFFFFF"/>
                </a:solidFill>
              </a:rPr>
              <a:t>k</a:t>
            </a:r>
            <a:r>
              <a:rPr b="1" sz="2000" lang="en-US">
                <a:solidFill>
                  <a:srgbClr val="FFFFFF"/>
                </a:solidFill>
              </a:rPr>
              <a:t>hir </a:t>
            </a:r>
            <a:r>
              <a:rPr sz="2000" lang="en-US">
                <a:solidFill>
                  <a:srgbClr val="FFFFFF"/>
                </a:solidFill>
              </a:rPr>
              <a:t>t</a:t>
            </a:r>
            <a:r>
              <a:rPr sz="2000" lang="en-US">
                <a:solidFill>
                  <a:srgbClr val="FFFFFF"/>
                </a:solidFill>
              </a:rPr>
              <a:t>e</a:t>
            </a:r>
            <a:r>
              <a:rPr sz="2000" lang="en-US">
                <a:solidFill>
                  <a:srgbClr val="FFFFFF"/>
                </a:solidFill>
              </a:rPr>
              <a:t>r</a:t>
            </a:r>
            <a:r>
              <a:rPr sz="2000" lang="en-US">
                <a:solidFill>
                  <a:srgbClr val="FFFFFF"/>
                </a:solidFill>
              </a:rPr>
              <a:t>h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tung </a:t>
            </a:r>
            <a:r>
              <a:rPr sz="2000" lang="en-US">
                <a:solidFill>
                  <a:srgbClr val="FFFFFF"/>
                </a:solidFill>
              </a:rPr>
              <a:t>d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r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s</a:t>
            </a:r>
            <a:r>
              <a:rPr sz="2000" lang="en-US">
                <a:solidFill>
                  <a:srgbClr val="FFFFFF"/>
                </a:solidFill>
              </a:rPr>
              <a:t>i</a:t>
            </a:r>
            <a:r>
              <a:rPr sz="2000" lang="en-US">
                <a:solidFill>
                  <a:srgbClr val="FFFFFF"/>
                </a:solidFill>
              </a:rPr>
              <a:t>s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P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m</a:t>
            </a:r>
            <a:r>
              <a:rPr b="1" sz="2000" lang="en-US">
                <a:solidFill>
                  <a:srgbClr val="FFFFFF"/>
                </a:solidFill>
              </a:rPr>
              <a:t>b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lian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y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n</a:t>
            </a:r>
            <a:r>
              <a:rPr sz="2000" lang="en-US">
                <a:solidFill>
                  <a:srgbClr val="FFFFFF"/>
                </a:solidFill>
              </a:rPr>
              <a:t>g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b</a:t>
            </a:r>
            <a:r>
              <a:rPr sz="2000" lang="en-US">
                <a:solidFill>
                  <a:srgbClr val="FFFFFF"/>
                </a:solidFill>
              </a:rPr>
              <a:t>e</a:t>
            </a:r>
            <a:r>
              <a:rPr sz="2000" lang="en-US">
                <a:solidFill>
                  <a:srgbClr val="FFFFFF"/>
                </a:solidFill>
              </a:rPr>
              <a:t>l</a:t>
            </a:r>
            <a:r>
              <a:rPr sz="2000" lang="en-US">
                <a:solidFill>
                  <a:srgbClr val="FFFFFF"/>
                </a:solidFill>
              </a:rPr>
              <a:t>u</a:t>
            </a:r>
            <a:r>
              <a:rPr sz="2000" lang="en-US">
                <a:solidFill>
                  <a:srgbClr val="FFFFFF"/>
                </a:solidFill>
              </a:rPr>
              <a:t>m</a:t>
            </a:r>
            <a:r>
              <a:rPr sz="2000" lang="en-US">
                <a:solidFill>
                  <a:srgbClr val="FFFFFF"/>
                </a:solidFill>
              </a:rPr>
              <a:t> </a:t>
            </a:r>
            <a:r>
              <a:rPr sz="2000" lang="en-US">
                <a:solidFill>
                  <a:srgbClr val="FFFFFF"/>
                </a:solidFill>
              </a:rPr>
              <a:t>T</a:t>
            </a:r>
            <a:r>
              <a:rPr sz="2000" lang="en-US">
                <a:solidFill>
                  <a:srgbClr val="FFFFFF"/>
                </a:solidFill>
              </a:rPr>
              <a:t>e</a:t>
            </a:r>
            <a:r>
              <a:rPr sz="2000" lang="en-US">
                <a:solidFill>
                  <a:srgbClr val="FFFFFF"/>
                </a:solidFill>
              </a:rPr>
              <a:t>r</a:t>
            </a:r>
            <a:r>
              <a:rPr sz="2000" lang="en-US">
                <a:solidFill>
                  <a:srgbClr val="FFFFFF"/>
                </a:solidFill>
              </a:rPr>
              <a:t>j</a:t>
            </a:r>
            <a:r>
              <a:rPr sz="2000" lang="en-US">
                <a:solidFill>
                  <a:srgbClr val="FFFFFF"/>
                </a:solidFill>
              </a:rPr>
              <a:t>u</a:t>
            </a:r>
            <a:r>
              <a:rPr sz="2000" lang="en-US">
                <a:solidFill>
                  <a:srgbClr val="FFFFFF"/>
                </a:solidFill>
              </a:rPr>
              <a:t>a</a:t>
            </a:r>
            <a:r>
              <a:rPr sz="2000" lang="en-US">
                <a:solidFill>
                  <a:srgbClr val="FFFFFF"/>
                </a:solidFill>
              </a:rPr>
              <a:t>l</a:t>
            </a:r>
            <a:endParaRPr sz="2000" lang="in-ID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0" advTm="2000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1" nodeType="after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2000"/>
                            </p:stCondLst>
                            <p:childTnLst>
                              <p:par>
                                <p:cTn fill="hold" id="17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19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500"/>
                            </p:stCondLst>
                            <p:childTnLst>
                              <p:par>
                                <p:cTn fill="hold" id="21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3000"/>
                            </p:stCondLst>
                            <p:childTnLst>
                              <p:par>
                                <p:cTn fill="hold" id="26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9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3500"/>
                            </p:stCondLst>
                            <p:childTnLst>
                              <p:par>
                                <p:cTn fill="hold" id="31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4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5">
                            <p:stCondLst>
                              <p:cond delay="4000"/>
                            </p:stCondLst>
                            <p:childTnLst>
                              <p:par>
                                <p:cTn fill="hold" id="36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41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500" id="43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5000"/>
                            </p:stCondLst>
                            <p:childTnLst>
                              <p:par>
                                <p:cTn fill="hold" id="4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7"/>
                                        <p:tgtEl>
                                          <p:spTgt spid="314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5500"/>
                            </p:stCondLst>
                            <p:childTnLst>
                              <p:par>
                                <p:cTn fill="hold" id="4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1"/>
                                        <p:tgtEl>
                                          <p:spTgt spid="314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6000"/>
                            </p:stCondLst>
                            <p:childTnLst>
                              <p:par>
                                <p:cTn fill="hold" id="5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5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6500"/>
                            </p:stCondLst>
                            <p:childTnLst>
                              <p:par>
                                <p:cTn fill="hold" id="5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9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 animBg="1"/>
      <p:bldP spid="1048606" grpId="0" animBg="1"/>
      <p:bldP spid="10486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82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 wrap="square">
            <a:noAutofit/>
          </a:bodyPr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83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 wrap="square">
            <a:noAutofit/>
          </a:bodyPr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84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85" name="ïṣlïďé"/>
          <p:cNvSpPr/>
          <p:nvPr/>
        </p:nvSpPr>
        <p:spPr bwMode="auto">
          <a:xfrm>
            <a:off x="2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86" name="矩形 10"/>
          <p:cNvSpPr/>
          <p:nvPr/>
        </p:nvSpPr>
        <p:spPr>
          <a:xfrm>
            <a:off x="490789" y="1478103"/>
            <a:ext cx="3129279" cy="510540"/>
          </a:xfrm>
          <a:prstGeom prst="rect"/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(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s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n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F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s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o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)</a:t>
            </a:r>
            <a:endParaRPr altLang="zh-CN" b="1" dirty="0" sz="280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87" name="矩形 12"/>
          <p:cNvSpPr/>
          <p:nvPr/>
        </p:nvSpPr>
        <p:spPr>
          <a:xfrm>
            <a:off x="490788" y="835732"/>
            <a:ext cx="1325880" cy="751840"/>
          </a:xfrm>
          <a:prstGeom prst="rect"/>
          <a:noFill/>
        </p:spPr>
        <p:txBody>
          <a:bodyPr wrap="none">
            <a:spAutoFit/>
          </a:bodyPr>
          <a:p>
            <a:pPr>
              <a:spcBef>
                <a:spcPct val="0"/>
              </a:spcBef>
            </a:pP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L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I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F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O</a:t>
            </a:r>
            <a:endParaRPr altLang="zh-CN" b="1" dirty="0" sz="440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88" name=""/>
          <p:cNvSpPr txBox="1"/>
          <p:nvPr/>
        </p:nvSpPr>
        <p:spPr>
          <a:xfrm>
            <a:off x="747531" y="2754630"/>
            <a:ext cx="5824095" cy="929640"/>
          </a:xfrm>
          <a:prstGeom prst="rect"/>
        </p:spPr>
        <p:txBody>
          <a:bodyPr rtlCol="0" wrap="square">
            <a:spAutoFit/>
          </a:bodyPr>
          <a:p>
            <a:pPr algn="l"/>
            <a:r>
              <a:rPr sz="2800" lang="en-US">
                <a:solidFill>
                  <a:srgbClr val="FFFFFF"/>
                </a:solidFill>
              </a:rPr>
              <a:t>B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ang </a:t>
            </a:r>
            <a:r>
              <a:rPr sz="2800" lang="en-US">
                <a:solidFill>
                  <a:srgbClr val="FFFFFF"/>
                </a:solidFill>
              </a:rPr>
              <a:t>y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g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t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k</a:t>
            </a:r>
            <a:r>
              <a:rPr sz="2800" lang="en-US">
                <a:solidFill>
                  <a:srgbClr val="FFFFFF"/>
                </a:solidFill>
              </a:rPr>
              <a:t>hir </a:t>
            </a:r>
            <a:r>
              <a:rPr sz="2800" lang="en-US">
                <a:solidFill>
                  <a:srgbClr val="FFFFFF"/>
                </a:solidFill>
              </a:rPr>
              <a:t>m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u</a:t>
            </a:r>
            <a:r>
              <a:rPr sz="2800" lang="en-US">
                <a:solidFill>
                  <a:srgbClr val="FFFFFF"/>
                </a:solidFill>
              </a:rPr>
              <a:t>k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d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l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h </a:t>
            </a:r>
            <a:r>
              <a:rPr sz="2800" lang="en-US">
                <a:solidFill>
                  <a:srgbClr val="FFFFFF"/>
                </a:solidFill>
              </a:rPr>
              <a:t>b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ng </a:t>
            </a:r>
            <a:r>
              <a:rPr sz="2800" lang="en-US">
                <a:solidFill>
                  <a:srgbClr val="FFFFFF"/>
                </a:solidFill>
              </a:rPr>
              <a:t>y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g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p</a:t>
            </a:r>
            <a:r>
              <a:rPr sz="2800" lang="en-US">
                <a:solidFill>
                  <a:srgbClr val="FFFFFF"/>
                </a:solidFill>
              </a:rPr>
              <a:t>ertama </a:t>
            </a:r>
            <a:r>
              <a:rPr sz="2800" lang="en-US">
                <a:solidFill>
                  <a:srgbClr val="FFFFFF"/>
                </a:solidFill>
              </a:rPr>
              <a:t>kali </a:t>
            </a:r>
            <a:r>
              <a:rPr sz="2800" lang="en-US">
                <a:solidFill>
                  <a:srgbClr val="FFFFFF"/>
                </a:solidFill>
              </a:rPr>
              <a:t>k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luar 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8589" name=""/>
          <p:cNvSpPr txBox="1"/>
          <p:nvPr/>
        </p:nvSpPr>
        <p:spPr>
          <a:xfrm>
            <a:off x="1482779" y="3958501"/>
            <a:ext cx="6431270" cy="929640"/>
          </a:xfrm>
          <a:prstGeom prst="rect"/>
        </p:spPr>
        <p:txBody>
          <a:bodyPr rtlCol="0" wrap="square">
            <a:spAutoFit/>
          </a:bodyPr>
          <a:p>
            <a:pPr algn="r"/>
            <a:r>
              <a:rPr sz="2800" lang="en-US">
                <a:solidFill>
                  <a:srgbClr val="FFFFFF"/>
                </a:solidFill>
              </a:rPr>
              <a:t>M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t</a:t>
            </a:r>
            <a:r>
              <a:rPr sz="2800" lang="en-US">
                <a:solidFill>
                  <a:srgbClr val="FFFFFF"/>
                </a:solidFill>
              </a:rPr>
              <a:t>ode 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d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g</a:t>
            </a:r>
            <a:r>
              <a:rPr sz="2800" lang="en-US">
                <a:solidFill>
                  <a:srgbClr val="FFFFFF"/>
                </a:solidFill>
              </a:rPr>
              <a:t>u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akan </a:t>
            </a:r>
            <a:r>
              <a:rPr sz="2800" lang="en-US">
                <a:solidFill>
                  <a:srgbClr val="FFFFFF"/>
                </a:solidFill>
              </a:rPr>
              <a:t>p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d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b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ang </a:t>
            </a:r>
            <a:r>
              <a:rPr sz="2800" lang="en-US">
                <a:solidFill>
                  <a:srgbClr val="FFFFFF"/>
                </a:solidFill>
              </a:rPr>
              <a:t>yang </a:t>
            </a:r>
            <a:r>
              <a:rPr sz="2800" lang="en-US">
                <a:solidFill>
                  <a:srgbClr val="FFFFFF"/>
                </a:solidFill>
              </a:rPr>
              <a:t>t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d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k </a:t>
            </a:r>
            <a:r>
              <a:rPr sz="2800" lang="en-US">
                <a:solidFill>
                  <a:srgbClr val="FFFFFF"/>
                </a:solidFill>
              </a:rPr>
              <a:t>m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m</a:t>
            </a:r>
            <a:r>
              <a:rPr sz="2800" lang="en-US">
                <a:solidFill>
                  <a:srgbClr val="FFFFFF"/>
                </a:solidFill>
              </a:rPr>
              <a:t>iliki </a:t>
            </a:r>
            <a:r>
              <a:rPr sz="2800" lang="en-US">
                <a:solidFill>
                  <a:srgbClr val="FFFFFF"/>
                </a:solidFill>
              </a:rPr>
              <a:t>m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w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k</a:t>
            </a:r>
            <a:r>
              <a:rPr sz="2800" lang="en-US">
                <a:solidFill>
                  <a:srgbClr val="FFFFFF"/>
                </a:solidFill>
              </a:rPr>
              <a:t>tu 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8590" name=""/>
          <p:cNvSpPr txBox="1"/>
          <p:nvPr/>
        </p:nvSpPr>
        <p:spPr>
          <a:xfrm>
            <a:off x="1482778" y="5475972"/>
            <a:ext cx="4922169" cy="929639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FFFFFF"/>
                </a:solidFill>
              </a:rPr>
              <a:t>M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t</a:t>
            </a:r>
            <a:r>
              <a:rPr sz="2800" lang="en-US">
                <a:solidFill>
                  <a:srgbClr val="FFFFFF"/>
                </a:solidFill>
              </a:rPr>
              <a:t>ode 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k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b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likan </a:t>
            </a:r>
            <a:r>
              <a:rPr sz="2800" lang="en-US">
                <a:solidFill>
                  <a:srgbClr val="FFFFFF"/>
                </a:solidFill>
              </a:rPr>
              <a:t>d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F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F</a:t>
            </a:r>
            <a:r>
              <a:rPr sz="2800" lang="en-US">
                <a:solidFill>
                  <a:srgbClr val="FFFFFF"/>
                </a:solidFill>
              </a:rPr>
              <a:t>O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9211" name="Freeform 5"/>
          <p:cNvSpPr>
            <a:spLocks noEditPoints="1"/>
          </p:cNvSpPr>
          <p:nvPr/>
        </p:nvSpPr>
        <p:spPr bwMode="auto">
          <a:xfrm rot="20095936">
            <a:off x="1304980" y="4214565"/>
            <a:ext cx="355600" cy="417513"/>
          </a:xfrm>
          <a:custGeom>
            <a:avLst/>
            <a:gdLst>
              <a:gd name="T0" fmla="*/ 77 w 84"/>
              <a:gd name="T1" fmla="*/ 70 h 98"/>
              <a:gd name="T2" fmla="*/ 77 w 84"/>
              <a:gd name="T3" fmla="*/ 29 h 98"/>
              <a:gd name="T4" fmla="*/ 42 w 84"/>
              <a:gd name="T5" fmla="*/ 8 h 98"/>
              <a:gd name="T6" fmla="*/ 8 w 84"/>
              <a:gd name="T7" fmla="*/ 29 h 98"/>
              <a:gd name="T8" fmla="*/ 8 w 84"/>
              <a:gd name="T9" fmla="*/ 70 h 98"/>
              <a:gd name="T10" fmla="*/ 42 w 84"/>
              <a:gd name="T11" fmla="*/ 90 h 98"/>
              <a:gd name="T12" fmla="*/ 77 w 84"/>
              <a:gd name="T13" fmla="*/ 70 h 98"/>
              <a:gd name="T14" fmla="*/ 82 w 84"/>
              <a:gd name="T15" fmla="*/ 23 h 98"/>
              <a:gd name="T16" fmla="*/ 84 w 84"/>
              <a:gd name="T17" fmla="*/ 27 h 98"/>
              <a:gd name="T18" fmla="*/ 84 w 84"/>
              <a:gd name="T19" fmla="*/ 72 h 98"/>
              <a:gd name="T20" fmla="*/ 82 w 84"/>
              <a:gd name="T21" fmla="*/ 75 h 98"/>
              <a:gd name="T22" fmla="*/ 44 w 84"/>
              <a:gd name="T23" fmla="*/ 98 h 98"/>
              <a:gd name="T24" fmla="*/ 42 w 84"/>
              <a:gd name="T25" fmla="*/ 98 h 98"/>
              <a:gd name="T26" fmla="*/ 40 w 84"/>
              <a:gd name="T27" fmla="*/ 98 h 98"/>
              <a:gd name="T28" fmla="*/ 2 w 84"/>
              <a:gd name="T29" fmla="*/ 75 h 98"/>
              <a:gd name="T30" fmla="*/ 0 w 84"/>
              <a:gd name="T31" fmla="*/ 72 h 98"/>
              <a:gd name="T32" fmla="*/ 0 w 84"/>
              <a:gd name="T33" fmla="*/ 27 h 98"/>
              <a:gd name="T34" fmla="*/ 2 w 84"/>
              <a:gd name="T35" fmla="*/ 23 h 98"/>
              <a:gd name="T36" fmla="*/ 40 w 84"/>
              <a:gd name="T37" fmla="*/ 1 h 98"/>
              <a:gd name="T38" fmla="*/ 44 w 84"/>
              <a:gd name="T39" fmla="*/ 1 h 98"/>
              <a:gd name="T40" fmla="*/ 82 w 84"/>
              <a:gd name="T41" fmla="*/ 23 h 98"/>
              <a:gd name="T42" fmla="*/ 26 w 84"/>
              <a:gd name="T43" fmla="*/ 35 h 98"/>
              <a:gd name="T44" fmla="*/ 42 w 84"/>
              <a:gd name="T45" fmla="*/ 45 h 98"/>
              <a:gd name="T46" fmla="*/ 59 w 84"/>
              <a:gd name="T47" fmla="*/ 35 h 98"/>
              <a:gd name="T48" fmla="*/ 64 w 84"/>
              <a:gd name="T49" fmla="*/ 37 h 98"/>
              <a:gd name="T50" fmla="*/ 63 w 84"/>
              <a:gd name="T51" fmla="*/ 42 h 98"/>
              <a:gd name="T52" fmla="*/ 46 w 84"/>
              <a:gd name="T53" fmla="*/ 52 h 98"/>
              <a:gd name="T54" fmla="*/ 46 w 84"/>
              <a:gd name="T55" fmla="*/ 71 h 98"/>
              <a:gd name="T56" fmla="*/ 42 w 84"/>
              <a:gd name="T57" fmla="*/ 75 h 98"/>
              <a:gd name="T58" fmla="*/ 38 w 84"/>
              <a:gd name="T59" fmla="*/ 71 h 98"/>
              <a:gd name="T60" fmla="*/ 38 w 84"/>
              <a:gd name="T61" fmla="*/ 52 h 98"/>
              <a:gd name="T62" fmla="*/ 22 w 84"/>
              <a:gd name="T63" fmla="*/ 42 h 98"/>
              <a:gd name="T64" fmla="*/ 20 w 84"/>
              <a:gd name="T65" fmla="*/ 37 h 98"/>
              <a:gd name="T66" fmla="*/ 26 w 84"/>
              <a:gd name="T67" fmla="*/ 35 h 98"/>
              <a:gd name="T68" fmla="*/ 26 w 84"/>
              <a:gd name="T69" fmla="*/ 35 h 98"/>
              <a:gd name="T70" fmla="*/ 26 w 84"/>
              <a:gd name="T71" fmla="*/ 3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98">
                <a:moveTo>
                  <a:pt x="77" y="70"/>
                </a:moveTo>
                <a:cubicBezTo>
                  <a:pt x="77" y="29"/>
                  <a:pt x="77" y="29"/>
                  <a:pt x="77" y="29"/>
                </a:cubicBezTo>
                <a:cubicBezTo>
                  <a:pt x="42" y="8"/>
                  <a:pt x="42" y="8"/>
                  <a:pt x="42" y="8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70"/>
                  <a:pt x="8" y="70"/>
                  <a:pt x="8" y="70"/>
                </a:cubicBezTo>
                <a:cubicBezTo>
                  <a:pt x="42" y="90"/>
                  <a:pt x="42" y="90"/>
                  <a:pt x="42" y="90"/>
                </a:cubicBezTo>
                <a:lnTo>
                  <a:pt x="77" y="70"/>
                </a:lnTo>
                <a:close/>
                <a:moveTo>
                  <a:pt x="82" y="23"/>
                </a:moveTo>
                <a:cubicBezTo>
                  <a:pt x="83" y="24"/>
                  <a:pt x="84" y="25"/>
                  <a:pt x="84" y="27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73"/>
                  <a:pt x="83" y="74"/>
                  <a:pt x="82" y="75"/>
                </a:cubicBezTo>
                <a:cubicBezTo>
                  <a:pt x="44" y="98"/>
                  <a:pt x="44" y="98"/>
                  <a:pt x="44" y="98"/>
                </a:cubicBezTo>
                <a:cubicBezTo>
                  <a:pt x="44" y="98"/>
                  <a:pt x="43" y="98"/>
                  <a:pt x="42" y="98"/>
                </a:cubicBezTo>
                <a:cubicBezTo>
                  <a:pt x="42" y="98"/>
                  <a:pt x="41" y="98"/>
                  <a:pt x="40" y="98"/>
                </a:cubicBezTo>
                <a:cubicBezTo>
                  <a:pt x="2" y="75"/>
                  <a:pt x="2" y="75"/>
                  <a:pt x="2" y="75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4"/>
                  <a:pt x="2" y="23"/>
                </a:cubicBezTo>
                <a:cubicBezTo>
                  <a:pt x="40" y="1"/>
                  <a:pt x="40" y="1"/>
                  <a:pt x="40" y="1"/>
                </a:cubicBezTo>
                <a:cubicBezTo>
                  <a:pt x="41" y="0"/>
                  <a:pt x="43" y="0"/>
                  <a:pt x="44" y="1"/>
                </a:cubicBezTo>
                <a:cubicBezTo>
                  <a:pt x="82" y="23"/>
                  <a:pt x="82" y="23"/>
                  <a:pt x="82" y="23"/>
                </a:cubicBezTo>
                <a:close/>
                <a:moveTo>
                  <a:pt x="26" y="35"/>
                </a:moveTo>
                <a:cubicBezTo>
                  <a:pt x="42" y="45"/>
                  <a:pt x="42" y="45"/>
                  <a:pt x="42" y="45"/>
                </a:cubicBezTo>
                <a:cubicBezTo>
                  <a:pt x="59" y="35"/>
                  <a:pt x="59" y="35"/>
                  <a:pt x="59" y="35"/>
                </a:cubicBezTo>
                <a:cubicBezTo>
                  <a:pt x="61" y="34"/>
                  <a:pt x="63" y="35"/>
                  <a:pt x="64" y="37"/>
                </a:cubicBezTo>
                <a:cubicBezTo>
                  <a:pt x="65" y="38"/>
                  <a:pt x="64" y="41"/>
                  <a:pt x="63" y="4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4"/>
                  <a:pt x="44" y="75"/>
                  <a:pt x="42" y="75"/>
                </a:cubicBezTo>
                <a:cubicBezTo>
                  <a:pt x="40" y="75"/>
                  <a:pt x="38" y="74"/>
                  <a:pt x="38" y="71"/>
                </a:cubicBezTo>
                <a:cubicBezTo>
                  <a:pt x="38" y="52"/>
                  <a:pt x="38" y="52"/>
                  <a:pt x="38" y="52"/>
                </a:cubicBezTo>
                <a:cubicBezTo>
                  <a:pt x="22" y="42"/>
                  <a:pt x="22" y="42"/>
                  <a:pt x="22" y="42"/>
                </a:cubicBezTo>
                <a:cubicBezTo>
                  <a:pt x="20" y="41"/>
                  <a:pt x="19" y="38"/>
                  <a:pt x="20" y="37"/>
                </a:cubicBezTo>
                <a:cubicBezTo>
                  <a:pt x="21" y="35"/>
                  <a:pt x="24" y="34"/>
                  <a:pt x="26" y="35"/>
                </a:cubicBezTo>
                <a:close/>
                <a:moveTo>
                  <a:pt x="26" y="35"/>
                </a:moveTo>
                <a:cubicBezTo>
                  <a:pt x="26" y="35"/>
                  <a:pt x="26" y="35"/>
                  <a:pt x="26" y="3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62" name="组合 38"/>
          <p:cNvGrpSpPr/>
          <p:nvPr/>
        </p:nvGrpSpPr>
        <p:grpSpPr>
          <a:xfrm rot="20590608">
            <a:off x="8733540" y="3932829"/>
            <a:ext cx="357188" cy="357188"/>
            <a:chOff x="3530601" y="2012950"/>
            <a:chExt cx="357188" cy="357188"/>
          </a:xfrm>
          <a:solidFill>
            <a:srgbClr val="FFFFFF"/>
          </a:solidFill>
        </p:grpSpPr>
        <p:sp>
          <p:nvSpPr>
            <p:cNvPr id="1049218" name="Freeform 11"/>
            <p:cNvSpPr>
              <a:spLocks noEditPoints="1"/>
            </p:cNvSpPr>
            <p:nvPr/>
          </p:nvSpPr>
          <p:spPr bwMode="auto">
            <a:xfrm>
              <a:off x="3530601" y="2012950"/>
              <a:ext cx="357188" cy="357188"/>
            </a:xfrm>
            <a:custGeom>
              <a:avLst/>
              <a:gdLst>
                <a:gd name="T0" fmla="*/ 77 w 84"/>
                <a:gd name="T1" fmla="*/ 43 h 84"/>
                <a:gd name="T2" fmla="*/ 66 w 84"/>
                <a:gd name="T3" fmla="*/ 32 h 84"/>
                <a:gd name="T4" fmla="*/ 66 w 84"/>
                <a:gd name="T5" fmla="*/ 28 h 84"/>
                <a:gd name="T6" fmla="*/ 61 w 84"/>
                <a:gd name="T7" fmla="*/ 8 h 84"/>
                <a:gd name="T8" fmla="*/ 42 w 84"/>
                <a:gd name="T9" fmla="*/ 0 h 84"/>
                <a:gd name="T10" fmla="*/ 23 w 84"/>
                <a:gd name="T11" fmla="*/ 8 h 84"/>
                <a:gd name="T12" fmla="*/ 18 w 84"/>
                <a:gd name="T13" fmla="*/ 28 h 84"/>
                <a:gd name="T14" fmla="*/ 18 w 84"/>
                <a:gd name="T15" fmla="*/ 32 h 84"/>
                <a:gd name="T16" fmla="*/ 7 w 84"/>
                <a:gd name="T17" fmla="*/ 43 h 84"/>
                <a:gd name="T18" fmla="*/ 0 w 84"/>
                <a:gd name="T19" fmla="*/ 71 h 84"/>
                <a:gd name="T20" fmla="*/ 0 w 84"/>
                <a:gd name="T21" fmla="*/ 72 h 84"/>
                <a:gd name="T22" fmla="*/ 13 w 84"/>
                <a:gd name="T23" fmla="*/ 84 h 84"/>
                <a:gd name="T24" fmla="*/ 71 w 84"/>
                <a:gd name="T25" fmla="*/ 84 h 84"/>
                <a:gd name="T26" fmla="*/ 84 w 84"/>
                <a:gd name="T27" fmla="*/ 72 h 84"/>
                <a:gd name="T28" fmla="*/ 84 w 84"/>
                <a:gd name="T29" fmla="*/ 71 h 84"/>
                <a:gd name="T30" fmla="*/ 77 w 84"/>
                <a:gd name="T31" fmla="*/ 43 h 84"/>
                <a:gd name="T32" fmla="*/ 29 w 84"/>
                <a:gd name="T33" fmla="*/ 13 h 84"/>
                <a:gd name="T34" fmla="*/ 42 w 84"/>
                <a:gd name="T35" fmla="*/ 9 h 84"/>
                <a:gd name="T36" fmla="*/ 55 w 84"/>
                <a:gd name="T37" fmla="*/ 13 h 84"/>
                <a:gd name="T38" fmla="*/ 58 w 84"/>
                <a:gd name="T39" fmla="*/ 27 h 84"/>
                <a:gd name="T40" fmla="*/ 42 w 84"/>
                <a:gd name="T41" fmla="*/ 53 h 84"/>
                <a:gd name="T42" fmla="*/ 26 w 84"/>
                <a:gd name="T43" fmla="*/ 27 h 84"/>
                <a:gd name="T44" fmla="*/ 29 w 84"/>
                <a:gd name="T45" fmla="*/ 13 h 84"/>
                <a:gd name="T46" fmla="*/ 71 w 84"/>
                <a:gd name="T47" fmla="*/ 76 h 84"/>
                <a:gd name="T48" fmla="*/ 13 w 84"/>
                <a:gd name="T49" fmla="*/ 76 h 84"/>
                <a:gd name="T50" fmla="*/ 8 w 84"/>
                <a:gd name="T51" fmla="*/ 72 h 84"/>
                <a:gd name="T52" fmla="*/ 15 w 84"/>
                <a:gd name="T53" fmla="*/ 45 h 84"/>
                <a:gd name="T54" fmla="*/ 21 w 84"/>
                <a:gd name="T55" fmla="*/ 40 h 84"/>
                <a:gd name="T56" fmla="*/ 22 w 84"/>
                <a:gd name="T57" fmla="*/ 40 h 84"/>
                <a:gd name="T58" fmla="*/ 39 w 84"/>
                <a:gd name="T59" fmla="*/ 62 h 84"/>
                <a:gd name="T60" fmla="*/ 42 w 84"/>
                <a:gd name="T61" fmla="*/ 65 h 84"/>
                <a:gd name="T62" fmla="*/ 45 w 84"/>
                <a:gd name="T63" fmla="*/ 62 h 84"/>
                <a:gd name="T64" fmla="*/ 62 w 84"/>
                <a:gd name="T65" fmla="*/ 40 h 84"/>
                <a:gd name="T66" fmla="*/ 64 w 84"/>
                <a:gd name="T67" fmla="*/ 40 h 84"/>
                <a:gd name="T68" fmla="*/ 69 w 84"/>
                <a:gd name="T69" fmla="*/ 45 h 84"/>
                <a:gd name="T70" fmla="*/ 76 w 84"/>
                <a:gd name="T71" fmla="*/ 72 h 84"/>
                <a:gd name="T72" fmla="*/ 71 w 84"/>
                <a:gd name="T73" fmla="*/ 76 h 84"/>
                <a:gd name="T74" fmla="*/ 71 w 84"/>
                <a:gd name="T75" fmla="*/ 76 h 84"/>
                <a:gd name="T76" fmla="*/ 71 w 84"/>
                <a:gd name="T77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4" h="84">
                  <a:moveTo>
                    <a:pt x="77" y="43"/>
                  </a:moveTo>
                  <a:cubicBezTo>
                    <a:pt x="75" y="38"/>
                    <a:pt x="73" y="32"/>
                    <a:pt x="66" y="32"/>
                  </a:cubicBezTo>
                  <a:cubicBezTo>
                    <a:pt x="66" y="30"/>
                    <a:pt x="66" y="29"/>
                    <a:pt x="66" y="28"/>
                  </a:cubicBezTo>
                  <a:cubicBezTo>
                    <a:pt x="68" y="20"/>
                    <a:pt x="66" y="13"/>
                    <a:pt x="61" y="8"/>
                  </a:cubicBezTo>
                  <a:cubicBezTo>
                    <a:pt x="57" y="3"/>
                    <a:pt x="50" y="0"/>
                    <a:pt x="42" y="0"/>
                  </a:cubicBezTo>
                  <a:cubicBezTo>
                    <a:pt x="34" y="0"/>
                    <a:pt x="27" y="3"/>
                    <a:pt x="23" y="8"/>
                  </a:cubicBezTo>
                  <a:cubicBezTo>
                    <a:pt x="18" y="13"/>
                    <a:pt x="16" y="20"/>
                    <a:pt x="18" y="28"/>
                  </a:cubicBezTo>
                  <a:cubicBezTo>
                    <a:pt x="18" y="29"/>
                    <a:pt x="18" y="31"/>
                    <a:pt x="18" y="32"/>
                  </a:cubicBezTo>
                  <a:cubicBezTo>
                    <a:pt x="13" y="33"/>
                    <a:pt x="9" y="37"/>
                    <a:pt x="7" y="4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6" y="84"/>
                    <a:pt x="13" y="84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8" y="84"/>
                    <a:pt x="84" y="79"/>
                    <a:pt x="84" y="72"/>
                  </a:cubicBezTo>
                  <a:cubicBezTo>
                    <a:pt x="84" y="71"/>
                    <a:pt x="84" y="71"/>
                    <a:pt x="84" y="71"/>
                  </a:cubicBezTo>
                  <a:lnTo>
                    <a:pt x="77" y="43"/>
                  </a:lnTo>
                  <a:close/>
                  <a:moveTo>
                    <a:pt x="29" y="13"/>
                  </a:moveTo>
                  <a:cubicBezTo>
                    <a:pt x="32" y="10"/>
                    <a:pt x="36" y="9"/>
                    <a:pt x="42" y="9"/>
                  </a:cubicBezTo>
                  <a:cubicBezTo>
                    <a:pt x="48" y="9"/>
                    <a:pt x="52" y="10"/>
                    <a:pt x="55" y="13"/>
                  </a:cubicBezTo>
                  <a:cubicBezTo>
                    <a:pt x="58" y="17"/>
                    <a:pt x="59" y="21"/>
                    <a:pt x="58" y="27"/>
                  </a:cubicBezTo>
                  <a:cubicBezTo>
                    <a:pt x="57" y="37"/>
                    <a:pt x="47" y="48"/>
                    <a:pt x="42" y="53"/>
                  </a:cubicBezTo>
                  <a:cubicBezTo>
                    <a:pt x="37" y="48"/>
                    <a:pt x="27" y="37"/>
                    <a:pt x="26" y="27"/>
                  </a:cubicBezTo>
                  <a:cubicBezTo>
                    <a:pt x="25" y="21"/>
                    <a:pt x="26" y="17"/>
                    <a:pt x="29" y="13"/>
                  </a:cubicBezTo>
                  <a:close/>
                  <a:moveTo>
                    <a:pt x="71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0" y="76"/>
                    <a:pt x="9" y="74"/>
                    <a:pt x="8" y="72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6" y="42"/>
                    <a:pt x="18" y="40"/>
                    <a:pt x="21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8" y="52"/>
                    <a:pt x="39" y="61"/>
                    <a:pt x="39" y="62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61"/>
                    <a:pt x="56" y="52"/>
                    <a:pt x="62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6" y="40"/>
                    <a:pt x="67" y="40"/>
                    <a:pt x="69" y="45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5" y="74"/>
                    <a:pt x="74" y="76"/>
                    <a:pt x="71" y="76"/>
                  </a:cubicBezTo>
                  <a:close/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9219" name="Freeform 12"/>
            <p:cNvSpPr>
              <a:spLocks noEditPoints="1"/>
            </p:cNvSpPr>
            <p:nvPr/>
          </p:nvSpPr>
          <p:spPr bwMode="auto">
            <a:xfrm>
              <a:off x="3654426" y="2063750"/>
              <a:ext cx="109538" cy="106363"/>
            </a:xfrm>
            <a:custGeom>
              <a:avLst/>
              <a:gdLst>
                <a:gd name="T0" fmla="*/ 13 w 26"/>
                <a:gd name="T1" fmla="*/ 25 h 25"/>
                <a:gd name="T2" fmla="*/ 26 w 26"/>
                <a:gd name="T3" fmla="*/ 13 h 25"/>
                <a:gd name="T4" fmla="*/ 13 w 26"/>
                <a:gd name="T5" fmla="*/ 0 h 25"/>
                <a:gd name="T6" fmla="*/ 0 w 26"/>
                <a:gd name="T7" fmla="*/ 13 h 25"/>
                <a:gd name="T8" fmla="*/ 13 w 26"/>
                <a:gd name="T9" fmla="*/ 25 h 25"/>
                <a:gd name="T10" fmla="*/ 13 w 26"/>
                <a:gd name="T11" fmla="*/ 8 h 25"/>
                <a:gd name="T12" fmla="*/ 17 w 26"/>
                <a:gd name="T13" fmla="*/ 13 h 25"/>
                <a:gd name="T14" fmla="*/ 13 w 26"/>
                <a:gd name="T15" fmla="*/ 17 h 25"/>
                <a:gd name="T16" fmla="*/ 9 w 26"/>
                <a:gd name="T17" fmla="*/ 13 h 25"/>
                <a:gd name="T18" fmla="*/ 13 w 26"/>
                <a:gd name="T19" fmla="*/ 8 h 25"/>
                <a:gd name="T20" fmla="*/ 13 w 26"/>
                <a:gd name="T21" fmla="*/ 8 h 25"/>
                <a:gd name="T22" fmla="*/ 13 w 26"/>
                <a:gd name="T23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lose/>
                  <a:moveTo>
                    <a:pt x="13" y="8"/>
                  </a:moveTo>
                  <a:cubicBezTo>
                    <a:pt x="15" y="8"/>
                    <a:pt x="17" y="10"/>
                    <a:pt x="17" y="13"/>
                  </a:cubicBezTo>
                  <a:cubicBezTo>
                    <a:pt x="17" y="15"/>
                    <a:pt x="15" y="17"/>
                    <a:pt x="13" y="17"/>
                  </a:cubicBezTo>
                  <a:cubicBezTo>
                    <a:pt x="11" y="17"/>
                    <a:pt x="9" y="15"/>
                    <a:pt x="9" y="13"/>
                  </a:cubicBezTo>
                  <a:cubicBezTo>
                    <a:pt x="9" y="10"/>
                    <a:pt x="11" y="8"/>
                    <a:pt x="13" y="8"/>
                  </a:cubicBezTo>
                  <a:close/>
                  <a:moveTo>
                    <a:pt x="13" y="8"/>
                  </a:moveTo>
                  <a:cubicBezTo>
                    <a:pt x="13" y="8"/>
                    <a:pt x="13" y="8"/>
                    <a:pt x="13" y="8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0" advTm="2000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5" name="í$ľíḋê"/>
          <p:cNvSpPr/>
          <p:nvPr/>
        </p:nvSpPr>
        <p:spPr>
          <a:xfrm rot="0" flipH="1" flipV="0">
            <a:off x="8584176" y="3602323"/>
            <a:ext cx="3254961" cy="2689906"/>
          </a:xfrm>
          <a:prstGeom prst="rect"/>
          <a:blipFill>
            <a:blip xmlns:r="http://schemas.openxmlformats.org/officeDocument/2006/relationships" r:embed="rId1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anchor="ctr" bIns="45720" lIns="91440" rIns="91440" tIns="45720" wrap="square">
            <a:norm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dirty="0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203" name="îṣļïḋé"/>
          <p:cNvSpPr/>
          <p:nvPr/>
        </p:nvSpPr>
        <p:spPr>
          <a:xfrm rot="0" flipH="0" flipV="0">
            <a:off x="4575579" y="3560955"/>
            <a:ext cx="3385241" cy="2746581"/>
          </a:xfrm>
          <a:prstGeom prst="rect"/>
          <a:blipFill>
            <a:blip xmlns:r="http://schemas.openxmlformats.org/officeDocument/2006/relationships" r:embed="rId2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txBody>
          <a:bodyPr anchor="ctr" anchorCtr="0" bIns="45720" compatLnSpc="1" forceAA="0" fromWordArt="0" lIns="91440" numCol="1" rIns="91440" rot="0" rtlCol="0" spcCol="0" spcFirstLastPara="0" tIns="45720" vert="horz" wrap="square">
            <a:norm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altLang="en-US" b="1" dirty="0" sz="2000" lang="zh-CN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200" name="îşliḍé"/>
          <p:cNvSpPr/>
          <p:nvPr/>
        </p:nvSpPr>
        <p:spPr>
          <a:xfrm rot="0" flipH="0" flipV="0">
            <a:off x="4687994" y="392351"/>
            <a:ext cx="3322076" cy="2938942"/>
          </a:xfrm>
          <a:prstGeom prst="rect"/>
          <a:blipFill>
            <a:blip xmlns:r="http://schemas.openxmlformats.org/officeDocument/2006/relationships" r:embed="rId3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txBody>
          <a:bodyPr anchor="ctr" anchorCtr="0" bIns="45720" compatLnSpc="1" forceAA="0" fromWordArt="0" lIns="91440" numCol="1" rIns="91440" rot="0" rtlCol="0" spcCol="0" spcFirstLastPara="0" tIns="45720" vert="horz" wrap="square">
            <a:norm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altLang="en-US" b="1" dirty="0" sz="2000" lang="zh-CN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198" name="ïṧ1iďe"/>
          <p:cNvSpPr/>
          <p:nvPr/>
        </p:nvSpPr>
        <p:spPr>
          <a:xfrm rot="0" flipH="0" flipV="0">
            <a:off x="433040" y="392351"/>
            <a:ext cx="3539117" cy="3168605"/>
          </a:xfrm>
          <a:prstGeom prst="rect"/>
          <a:blipFill>
            <a:blip xmlns:r="http://schemas.openxmlformats.org/officeDocument/2006/relationships" r:embed="rId4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txBody>
          <a:bodyPr anchor="ctr" anchorCtr="0" bIns="45720" compatLnSpc="1" forceAA="0" fromWordArt="0" lIns="91440" numCol="1" rIns="91440" rot="0" rtlCol="0" spcCol="0" spcFirstLastPara="0" tIns="45720" vert="horz" wrap="square">
            <a:norm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altLang="en-US" b="1" dirty="0" sz="2000" lang="zh-CN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92" name="Freeform 3"/>
          <p:cNvSpPr/>
          <p:nvPr/>
        </p:nvSpPr>
        <p:spPr>
          <a:xfrm>
            <a:off x="7315200" y="754145"/>
            <a:ext cx="4062953" cy="4958499"/>
          </a:xfrm>
          <a:custGeom>
            <a:avLst/>
            <a:gdLst>
              <a:gd name="connsiteX0" fmla="*/ 0 w 4062953"/>
              <a:gd name="connsiteY0" fmla="*/ 0 h 4958499"/>
              <a:gd name="connsiteX1" fmla="*/ 4062953 w 4062953"/>
              <a:gd name="connsiteY1" fmla="*/ 0 h 4958499"/>
              <a:gd name="connsiteX2" fmla="*/ 4062953 w 4062953"/>
              <a:gd name="connsiteY2" fmla="*/ 4958499 h 4958499"/>
              <a:gd name="connsiteX3" fmla="*/ 0 w 4062953"/>
              <a:gd name="connsiteY3" fmla="*/ 4958499 h 4958499"/>
              <a:gd name="connsiteX4" fmla="*/ 0 w 4062953"/>
              <a:gd name="connsiteY4" fmla="*/ 923526 h 4958499"/>
              <a:gd name="connsiteX5" fmla="*/ 235669 w 4062953"/>
              <a:gd name="connsiteY5" fmla="*/ 699943 h 4958499"/>
              <a:gd name="connsiteX6" fmla="*/ 0 w 4062953"/>
              <a:gd name="connsiteY6" fmla="*/ 476360 h 495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2953" h="4958499">
                <a:moveTo>
                  <a:pt x="0" y="0"/>
                </a:moveTo>
                <a:lnTo>
                  <a:pt x="4062953" y="0"/>
                </a:lnTo>
                <a:lnTo>
                  <a:pt x="4062953" y="4958499"/>
                </a:lnTo>
                <a:lnTo>
                  <a:pt x="0" y="4958499"/>
                </a:lnTo>
                <a:lnTo>
                  <a:pt x="0" y="923526"/>
                </a:lnTo>
                <a:lnTo>
                  <a:pt x="235669" y="699943"/>
                </a:lnTo>
                <a:lnTo>
                  <a:pt x="0" y="476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93" name="TextBox 4"/>
          <p:cNvSpPr txBox="1"/>
          <p:nvPr/>
        </p:nvSpPr>
        <p:spPr>
          <a:xfrm>
            <a:off x="7486735" y="778509"/>
            <a:ext cx="3268980" cy="574040"/>
          </a:xfrm>
          <a:prstGeom prst="rect"/>
          <a:noFill/>
        </p:spPr>
        <p:txBody>
          <a:bodyPr rtlCol="0" wrap="none">
            <a:spAutoFit/>
          </a:bodyPr>
          <a:p>
            <a:pPr algn="l" fontAlgn="base">
              <a:lnSpc>
                <a:spcPct val="120000"/>
              </a:lnSpc>
            </a:pP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S</a:t>
            </a: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</a:t>
            </a: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s</a:t>
            </a: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tem </a:t>
            </a: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</a:t>
            </a: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</a:t>
            </a: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</a:t>
            </a: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</a:t>
            </a: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</a:t>
            </a:r>
            <a:r>
              <a:rPr altLang="en-US" b="1" dirty="0" sz="32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tual </a:t>
            </a:r>
            <a:endParaRPr altLang="en-US" b="1" dirty="0" sz="2800" lang="zh-CN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594" name="椭圆 8"/>
          <p:cNvSpPr/>
          <p:nvPr/>
        </p:nvSpPr>
        <p:spPr>
          <a:xfrm>
            <a:off x="10836773" y="933450"/>
            <a:ext cx="419100" cy="419100"/>
          </a:xfrm>
          <a:prstGeom prst="ellipse"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95" name="任意多边形: 形状 10"/>
          <p:cNvSpPr/>
          <p:nvPr/>
        </p:nvSpPr>
        <p:spPr>
          <a:xfrm>
            <a:off x="11046323" y="-358299"/>
            <a:ext cx="915211" cy="1501300"/>
          </a:xfrm>
          <a:custGeom>
            <a:avLst/>
            <a:gdLst>
              <a:gd name="connsiteX0" fmla="*/ 57372 w 971972"/>
              <a:gd name="connsiteY0" fmla="*/ 1591428 h 1594411"/>
              <a:gd name="connsiteX1" fmla="*/ 114522 w 971972"/>
              <a:gd name="connsiteY1" fmla="*/ 1362828 h 1594411"/>
              <a:gd name="connsiteX2" fmla="*/ 266922 w 971972"/>
              <a:gd name="connsiteY2" fmla="*/ 962778 h 1594411"/>
              <a:gd name="connsiteX3" fmla="*/ 495522 w 971972"/>
              <a:gd name="connsiteY3" fmla="*/ 600828 h 1594411"/>
              <a:gd name="connsiteX4" fmla="*/ 971772 w 971972"/>
              <a:gd name="connsiteY4" fmla="*/ 143628 h 1594411"/>
              <a:gd name="connsiteX5" fmla="*/ 552672 w 971972"/>
              <a:gd name="connsiteY5" fmla="*/ 10278 h 1594411"/>
              <a:gd name="connsiteX6" fmla="*/ 400272 w 971972"/>
              <a:gd name="connsiteY6" fmla="*/ 372228 h 1594411"/>
              <a:gd name="connsiteX7" fmla="*/ 57372 w 971972"/>
              <a:gd name="connsiteY7" fmla="*/ 1134228 h 1594411"/>
              <a:gd name="connsiteX8" fmla="*/ 38322 w 971972"/>
              <a:gd name="connsiteY8" fmla="*/ 1229478 h 1594411"/>
              <a:gd name="connsiteX9" fmla="*/ 222 w 971972"/>
              <a:gd name="connsiteY9" fmla="*/ 1477128 h 1594411"/>
              <a:gd name="connsiteX10" fmla="*/ 57372 w 971972"/>
              <a:gd name="connsiteY10" fmla="*/ 1591428 h 15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972" h="1594411">
                <a:moveTo>
                  <a:pt x="57372" y="1591428"/>
                </a:moveTo>
                <a:cubicBezTo>
                  <a:pt x="76422" y="1572378"/>
                  <a:pt x="79597" y="1467603"/>
                  <a:pt x="114522" y="1362828"/>
                </a:cubicBezTo>
                <a:cubicBezTo>
                  <a:pt x="149447" y="1258053"/>
                  <a:pt x="203422" y="1089778"/>
                  <a:pt x="266922" y="962778"/>
                </a:cubicBezTo>
                <a:cubicBezTo>
                  <a:pt x="330422" y="835778"/>
                  <a:pt x="378047" y="737353"/>
                  <a:pt x="495522" y="600828"/>
                </a:cubicBezTo>
                <a:cubicBezTo>
                  <a:pt x="612997" y="464303"/>
                  <a:pt x="962247" y="242053"/>
                  <a:pt x="971772" y="143628"/>
                </a:cubicBezTo>
                <a:cubicBezTo>
                  <a:pt x="981297" y="45203"/>
                  <a:pt x="647922" y="-27822"/>
                  <a:pt x="552672" y="10278"/>
                </a:cubicBezTo>
                <a:cubicBezTo>
                  <a:pt x="457422" y="48378"/>
                  <a:pt x="482822" y="184903"/>
                  <a:pt x="400272" y="372228"/>
                </a:cubicBezTo>
                <a:cubicBezTo>
                  <a:pt x="317722" y="559553"/>
                  <a:pt x="117697" y="991353"/>
                  <a:pt x="57372" y="1134228"/>
                </a:cubicBezTo>
                <a:cubicBezTo>
                  <a:pt x="-2953" y="1277103"/>
                  <a:pt x="47847" y="1172328"/>
                  <a:pt x="38322" y="1229478"/>
                </a:cubicBezTo>
                <a:cubicBezTo>
                  <a:pt x="28797" y="1286628"/>
                  <a:pt x="-2953" y="1419978"/>
                  <a:pt x="222" y="1477128"/>
                </a:cubicBezTo>
                <a:cubicBezTo>
                  <a:pt x="3397" y="1534278"/>
                  <a:pt x="38322" y="1610478"/>
                  <a:pt x="57372" y="159142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96" name="Freeform 3"/>
          <p:cNvSpPr/>
          <p:nvPr/>
        </p:nvSpPr>
        <p:spPr>
          <a:xfrm flipH="1">
            <a:off x="1035386" y="1352550"/>
            <a:ext cx="4024556" cy="4958499"/>
          </a:xfrm>
          <a:custGeom>
            <a:avLst/>
            <a:gdLst>
              <a:gd name="connsiteX0" fmla="*/ 0 w 4062953"/>
              <a:gd name="connsiteY0" fmla="*/ 0 h 4958499"/>
              <a:gd name="connsiteX1" fmla="*/ 4062953 w 4062953"/>
              <a:gd name="connsiteY1" fmla="*/ 0 h 4958499"/>
              <a:gd name="connsiteX2" fmla="*/ 4062953 w 4062953"/>
              <a:gd name="connsiteY2" fmla="*/ 4958499 h 4958499"/>
              <a:gd name="connsiteX3" fmla="*/ 0 w 4062953"/>
              <a:gd name="connsiteY3" fmla="*/ 4958499 h 4958499"/>
              <a:gd name="connsiteX4" fmla="*/ 0 w 4062953"/>
              <a:gd name="connsiteY4" fmla="*/ 923526 h 4958499"/>
              <a:gd name="connsiteX5" fmla="*/ 235669 w 4062953"/>
              <a:gd name="connsiteY5" fmla="*/ 699943 h 4958499"/>
              <a:gd name="connsiteX6" fmla="*/ 0 w 4062953"/>
              <a:gd name="connsiteY6" fmla="*/ 476360 h 495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2953" h="4958499">
                <a:moveTo>
                  <a:pt x="0" y="0"/>
                </a:moveTo>
                <a:lnTo>
                  <a:pt x="4062953" y="0"/>
                </a:lnTo>
                <a:lnTo>
                  <a:pt x="4062953" y="4958499"/>
                </a:lnTo>
                <a:lnTo>
                  <a:pt x="0" y="4958499"/>
                </a:lnTo>
                <a:lnTo>
                  <a:pt x="0" y="923526"/>
                </a:lnTo>
                <a:lnTo>
                  <a:pt x="235669" y="699943"/>
                </a:lnTo>
                <a:lnTo>
                  <a:pt x="0" y="476360"/>
                </a:lnTo>
                <a:close/>
              </a:path>
            </a:pathLst>
          </a:custGeom>
          <a:solidFill>
            <a:srgbClr val="B17E46"/>
          </a:solidFill>
          <a:ln>
            <a:noFill/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t/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97" name="椭圆 8"/>
          <p:cNvSpPr/>
          <p:nvPr/>
        </p:nvSpPr>
        <p:spPr>
          <a:xfrm>
            <a:off x="2628564" y="5712644"/>
            <a:ext cx="419100" cy="419100"/>
          </a:xfrm>
          <a:prstGeom prst="ellipse"/>
          <a:solidFill>
            <a:srgbClr val="FFFFFF"/>
          </a:solidFill>
          <a:ln>
            <a:noFill/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98" name="任意多边形: 形状 10"/>
          <p:cNvSpPr/>
          <p:nvPr/>
        </p:nvSpPr>
        <p:spPr>
          <a:xfrm rot="13500000" flipH="1">
            <a:off x="2018065" y="5919604"/>
            <a:ext cx="1078253" cy="1876791"/>
          </a:xfrm>
          <a:custGeom>
            <a:avLst/>
            <a:gdLst>
              <a:gd name="connsiteX0" fmla="*/ 57372 w 971972"/>
              <a:gd name="connsiteY0" fmla="*/ 1591428 h 1594411"/>
              <a:gd name="connsiteX1" fmla="*/ 114522 w 971972"/>
              <a:gd name="connsiteY1" fmla="*/ 1362828 h 1594411"/>
              <a:gd name="connsiteX2" fmla="*/ 266922 w 971972"/>
              <a:gd name="connsiteY2" fmla="*/ 962778 h 1594411"/>
              <a:gd name="connsiteX3" fmla="*/ 495522 w 971972"/>
              <a:gd name="connsiteY3" fmla="*/ 600828 h 1594411"/>
              <a:gd name="connsiteX4" fmla="*/ 971772 w 971972"/>
              <a:gd name="connsiteY4" fmla="*/ 143628 h 1594411"/>
              <a:gd name="connsiteX5" fmla="*/ 552672 w 971972"/>
              <a:gd name="connsiteY5" fmla="*/ 10278 h 1594411"/>
              <a:gd name="connsiteX6" fmla="*/ 400272 w 971972"/>
              <a:gd name="connsiteY6" fmla="*/ 372228 h 1594411"/>
              <a:gd name="connsiteX7" fmla="*/ 57372 w 971972"/>
              <a:gd name="connsiteY7" fmla="*/ 1134228 h 1594411"/>
              <a:gd name="connsiteX8" fmla="*/ 38322 w 971972"/>
              <a:gd name="connsiteY8" fmla="*/ 1229478 h 1594411"/>
              <a:gd name="connsiteX9" fmla="*/ 222 w 971972"/>
              <a:gd name="connsiteY9" fmla="*/ 1477128 h 1594411"/>
              <a:gd name="connsiteX10" fmla="*/ 57372 w 971972"/>
              <a:gd name="connsiteY10" fmla="*/ 1591428 h 15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972" h="1594411">
                <a:moveTo>
                  <a:pt x="57372" y="1591428"/>
                </a:moveTo>
                <a:cubicBezTo>
                  <a:pt x="76422" y="1572378"/>
                  <a:pt x="79597" y="1467603"/>
                  <a:pt x="114522" y="1362828"/>
                </a:cubicBezTo>
                <a:cubicBezTo>
                  <a:pt x="149447" y="1258053"/>
                  <a:pt x="203422" y="1089778"/>
                  <a:pt x="266922" y="962778"/>
                </a:cubicBezTo>
                <a:cubicBezTo>
                  <a:pt x="330422" y="835778"/>
                  <a:pt x="378047" y="737353"/>
                  <a:pt x="495522" y="600828"/>
                </a:cubicBezTo>
                <a:cubicBezTo>
                  <a:pt x="612997" y="464303"/>
                  <a:pt x="962247" y="242053"/>
                  <a:pt x="971772" y="143628"/>
                </a:cubicBezTo>
                <a:cubicBezTo>
                  <a:pt x="981297" y="45203"/>
                  <a:pt x="647922" y="-27822"/>
                  <a:pt x="552672" y="10278"/>
                </a:cubicBezTo>
                <a:cubicBezTo>
                  <a:pt x="457422" y="48378"/>
                  <a:pt x="482822" y="184903"/>
                  <a:pt x="400272" y="372228"/>
                </a:cubicBezTo>
                <a:cubicBezTo>
                  <a:pt x="317722" y="559553"/>
                  <a:pt x="117697" y="991353"/>
                  <a:pt x="57372" y="1134228"/>
                </a:cubicBezTo>
                <a:cubicBezTo>
                  <a:pt x="-2953" y="1277103"/>
                  <a:pt x="47847" y="1172328"/>
                  <a:pt x="38322" y="1229478"/>
                </a:cubicBezTo>
                <a:cubicBezTo>
                  <a:pt x="28797" y="1286628"/>
                  <a:pt x="-2953" y="1419978"/>
                  <a:pt x="222" y="1477128"/>
                </a:cubicBezTo>
                <a:cubicBezTo>
                  <a:pt x="3397" y="1534278"/>
                  <a:pt x="38322" y="1610478"/>
                  <a:pt x="57372" y="1591428"/>
                </a:cubicBezTo>
                <a:close/>
              </a:path>
            </a:pathLst>
          </a:custGeom>
          <a:solidFill>
            <a:srgbClr val="48516B"/>
          </a:solidFill>
          <a:ln w="12700" cap="flat" cmpd="sng" algn="ctr">
            <a:solidFill>
              <a:srgbClr val="32394D"/>
            </a:solidFill>
            <a:prstDash val="solid"/>
            <a:miter lim="800000"/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599" name=""/>
          <p:cNvSpPr txBox="1"/>
          <p:nvPr/>
        </p:nvSpPr>
        <p:spPr>
          <a:xfrm>
            <a:off x="1291179" y="1631802"/>
            <a:ext cx="4000000" cy="574040"/>
          </a:xfrm>
          <a:prstGeom prst="rect"/>
        </p:spPr>
        <p:txBody>
          <a:bodyPr rtlCol="0" wrap="square">
            <a:spAutoFit/>
          </a:bodyPr>
          <a:p>
            <a:r>
              <a:rPr sz="3200" lang="en-US">
                <a:solidFill>
                  <a:srgbClr val="FFFFFF"/>
                </a:solidFill>
              </a:rPr>
              <a:t>S</a:t>
            </a:r>
            <a:r>
              <a:rPr sz="3200" lang="en-US">
                <a:solidFill>
                  <a:srgbClr val="FFFFFF"/>
                </a:solidFill>
              </a:rPr>
              <a:t>i</a:t>
            </a:r>
            <a:r>
              <a:rPr sz="3200" lang="en-US">
                <a:solidFill>
                  <a:srgbClr val="FFFFFF"/>
                </a:solidFill>
              </a:rPr>
              <a:t>stem </a:t>
            </a:r>
            <a:r>
              <a:rPr sz="3200" lang="en-US">
                <a:solidFill>
                  <a:srgbClr val="FFFFFF"/>
                </a:solidFill>
              </a:rPr>
              <a:t>Periodik 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8600" name=""/>
          <p:cNvSpPr txBox="1"/>
          <p:nvPr/>
        </p:nvSpPr>
        <p:spPr>
          <a:xfrm>
            <a:off x="1291179" y="2672080"/>
            <a:ext cx="3466403" cy="1513839"/>
          </a:xfrm>
          <a:prstGeom prst="rect"/>
        </p:spPr>
        <p:txBody>
          <a:bodyPr rtlCol="0" wrap="square">
            <a:spAutoFit/>
          </a:bodyPr>
          <a:p>
            <a:r>
              <a:rPr b="1" sz="2400" lang="en-US">
                <a:solidFill>
                  <a:srgbClr val="FFFFFF"/>
                </a:solidFill>
              </a:rPr>
              <a:t>P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r</a:t>
            </a:r>
            <a:r>
              <a:rPr b="1" sz="2400" lang="en-US">
                <a:solidFill>
                  <a:srgbClr val="FFFFFF"/>
                </a:solidFill>
              </a:rPr>
              <a:t>s</a:t>
            </a:r>
            <a:r>
              <a:rPr b="1" sz="2400" lang="en-US">
                <a:solidFill>
                  <a:srgbClr val="FFFFFF"/>
                </a:solidFill>
              </a:rPr>
              <a:t>ediaan </a:t>
            </a:r>
            <a:r>
              <a:rPr b="1" sz="2400" lang="en-US">
                <a:solidFill>
                  <a:srgbClr val="FFFFFF"/>
                </a:solidFill>
              </a:rPr>
              <a:t>A</a:t>
            </a:r>
            <a:r>
              <a:rPr b="1" sz="2400" lang="en-US">
                <a:solidFill>
                  <a:srgbClr val="FFFFFF"/>
                </a:solidFill>
              </a:rPr>
              <a:t>k</a:t>
            </a:r>
            <a:r>
              <a:rPr b="1" sz="2400" lang="en-US">
                <a:solidFill>
                  <a:srgbClr val="FFFFFF"/>
                </a:solidFill>
              </a:rPr>
              <a:t>hir</a:t>
            </a:r>
            <a:r>
              <a:rPr sz="2400" lang="en-US">
                <a:solidFill>
                  <a:srgbClr val="FFFFFF"/>
                </a:solidFill>
              </a:rPr>
              <a:t> </a:t>
            </a:r>
            <a:r>
              <a:rPr sz="2400" lang="en-US">
                <a:solidFill>
                  <a:srgbClr val="FFFFFF"/>
                </a:solidFill>
              </a:rPr>
              <a:t>d</a:t>
            </a:r>
            <a:r>
              <a:rPr sz="2400" lang="en-US">
                <a:solidFill>
                  <a:srgbClr val="FFFFFF"/>
                </a:solidFill>
              </a:rPr>
              <a:t>i</a:t>
            </a:r>
            <a:r>
              <a:rPr sz="2400" lang="en-US">
                <a:solidFill>
                  <a:srgbClr val="FFFFFF"/>
                </a:solidFill>
              </a:rPr>
              <a:t> </a:t>
            </a:r>
            <a:r>
              <a:rPr sz="2400" lang="en-US">
                <a:solidFill>
                  <a:srgbClr val="FFFFFF"/>
                </a:solidFill>
              </a:rPr>
              <a:t>h</a:t>
            </a:r>
            <a:r>
              <a:rPr sz="2400" lang="en-US">
                <a:solidFill>
                  <a:srgbClr val="FFFFFF"/>
                </a:solidFill>
              </a:rPr>
              <a:t>i</a:t>
            </a:r>
            <a:r>
              <a:rPr sz="2400" lang="en-US">
                <a:solidFill>
                  <a:srgbClr val="FFFFFF"/>
                </a:solidFill>
              </a:rPr>
              <a:t>t</a:t>
            </a:r>
            <a:r>
              <a:rPr sz="2400" lang="en-US">
                <a:solidFill>
                  <a:srgbClr val="FFFFFF"/>
                </a:solidFill>
              </a:rPr>
              <a:t>u</a:t>
            </a:r>
            <a:r>
              <a:rPr sz="2400" lang="en-US">
                <a:solidFill>
                  <a:srgbClr val="FFFFFF"/>
                </a:solidFill>
              </a:rPr>
              <a:t>n</a:t>
            </a:r>
            <a:r>
              <a:rPr sz="2400" lang="en-US">
                <a:solidFill>
                  <a:srgbClr val="FFFFFF"/>
                </a:solidFill>
              </a:rPr>
              <a:t>g</a:t>
            </a:r>
            <a:r>
              <a:rPr sz="2400" lang="en-US">
                <a:solidFill>
                  <a:srgbClr val="FFFFFF"/>
                </a:solidFill>
              </a:rPr>
              <a:t> </a:t>
            </a:r>
            <a:r>
              <a:rPr sz="2400" lang="en-US">
                <a:solidFill>
                  <a:srgbClr val="FFFFFF"/>
                </a:solidFill>
              </a:rPr>
              <a:t>d</a:t>
            </a:r>
            <a:r>
              <a:rPr sz="2400" lang="en-US">
                <a:solidFill>
                  <a:srgbClr val="FFFFFF"/>
                </a:solidFill>
              </a:rPr>
              <a:t>a</a:t>
            </a:r>
            <a:r>
              <a:rPr sz="2400" lang="en-US">
                <a:solidFill>
                  <a:srgbClr val="FFFFFF"/>
                </a:solidFill>
              </a:rPr>
              <a:t>r</a:t>
            </a:r>
            <a:r>
              <a:rPr sz="2400" lang="en-US">
                <a:solidFill>
                  <a:srgbClr val="FFFFFF"/>
                </a:solidFill>
              </a:rPr>
              <a:t>i</a:t>
            </a:r>
            <a:r>
              <a:rPr sz="2400" lang="en-US">
                <a:solidFill>
                  <a:srgbClr val="FFFFFF"/>
                </a:solidFill>
              </a:rPr>
              <a:t> </a:t>
            </a:r>
            <a:r>
              <a:rPr b="1" sz="2400" lang="en-US">
                <a:solidFill>
                  <a:srgbClr val="FFFFFF"/>
                </a:solidFill>
              </a:rPr>
              <a:t>P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r</a:t>
            </a:r>
            <a:r>
              <a:rPr b="1" sz="2400" lang="en-US">
                <a:solidFill>
                  <a:srgbClr val="FFFFFF"/>
                </a:solidFill>
              </a:rPr>
              <a:t>s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diaan </a:t>
            </a:r>
            <a:r>
              <a:rPr b="1" sz="2400" lang="en-US">
                <a:solidFill>
                  <a:srgbClr val="FFFFFF"/>
                </a:solidFill>
              </a:rPr>
              <a:t>A</a:t>
            </a:r>
            <a:r>
              <a:rPr b="1" sz="2400" lang="en-US">
                <a:solidFill>
                  <a:srgbClr val="FFFFFF"/>
                </a:solidFill>
              </a:rPr>
              <a:t>w</a:t>
            </a:r>
            <a:r>
              <a:rPr b="1" sz="2400" lang="en-US">
                <a:solidFill>
                  <a:srgbClr val="FFFFFF"/>
                </a:solidFill>
              </a:rPr>
              <a:t>a</a:t>
            </a:r>
            <a:r>
              <a:rPr b="1" sz="2400" lang="en-US">
                <a:solidFill>
                  <a:srgbClr val="FFFFFF"/>
                </a:solidFill>
              </a:rPr>
              <a:t>l</a:t>
            </a:r>
            <a:r>
              <a:rPr b="1" sz="2400" lang="en-US">
                <a:solidFill>
                  <a:srgbClr val="FFFFFF"/>
                </a:solidFill>
              </a:rPr>
              <a:t> </a:t>
            </a:r>
            <a:r>
              <a:rPr sz="2400" lang="en-US">
                <a:solidFill>
                  <a:srgbClr val="FFFFFF"/>
                </a:solidFill>
              </a:rPr>
              <a:t>d</a:t>
            </a:r>
            <a:r>
              <a:rPr sz="2400" lang="en-US">
                <a:solidFill>
                  <a:srgbClr val="FFFFFF"/>
                </a:solidFill>
              </a:rPr>
              <a:t>a</a:t>
            </a:r>
            <a:r>
              <a:rPr sz="2400" lang="en-US">
                <a:solidFill>
                  <a:srgbClr val="FFFFFF"/>
                </a:solidFill>
              </a:rPr>
              <a:t>n</a:t>
            </a:r>
            <a:r>
              <a:rPr sz="2400" lang="en-US">
                <a:solidFill>
                  <a:srgbClr val="FFFFFF"/>
                </a:solidFill>
              </a:rPr>
              <a:t> </a:t>
            </a:r>
            <a:r>
              <a:rPr b="1" sz="2400" lang="en-US">
                <a:solidFill>
                  <a:srgbClr val="FFFFFF"/>
                </a:solidFill>
              </a:rPr>
              <a:t>P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m</a:t>
            </a:r>
            <a:r>
              <a:rPr b="1" sz="2400" lang="en-US">
                <a:solidFill>
                  <a:srgbClr val="FFFFFF"/>
                </a:solidFill>
              </a:rPr>
              <a:t>b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li </a:t>
            </a:r>
            <a:r>
              <a:rPr b="1" sz="2400" lang="en-US">
                <a:solidFill>
                  <a:srgbClr val="FFFFFF"/>
                </a:solidFill>
              </a:rPr>
              <a:t>P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r</a:t>
            </a:r>
            <a:r>
              <a:rPr b="1" sz="2400" lang="en-US">
                <a:solidFill>
                  <a:srgbClr val="FFFFFF"/>
                </a:solidFill>
              </a:rPr>
              <a:t>t</a:t>
            </a:r>
            <a:r>
              <a:rPr b="1" sz="2400" lang="en-US">
                <a:solidFill>
                  <a:srgbClr val="FFFFFF"/>
                </a:solidFill>
              </a:rPr>
              <a:t>a</a:t>
            </a:r>
            <a:r>
              <a:rPr b="1" sz="2400" lang="en-US">
                <a:solidFill>
                  <a:srgbClr val="FFFFFF"/>
                </a:solidFill>
              </a:rPr>
              <a:t>m</a:t>
            </a:r>
            <a:r>
              <a:rPr b="1" sz="2400" lang="en-US">
                <a:solidFill>
                  <a:srgbClr val="FFFFFF"/>
                </a:solidFill>
              </a:rPr>
              <a:t>a</a:t>
            </a:r>
            <a:endParaRPr b="1" sz="2000" lang="in-ID">
              <a:solidFill>
                <a:srgbClr val="FFFFFF"/>
              </a:solidFill>
            </a:endParaRPr>
          </a:p>
        </p:txBody>
      </p:sp>
      <p:sp>
        <p:nvSpPr>
          <p:cNvPr id="1048601" name=""/>
          <p:cNvSpPr txBox="1"/>
          <p:nvPr/>
        </p:nvSpPr>
        <p:spPr>
          <a:xfrm>
            <a:off x="7503942" y="1531471"/>
            <a:ext cx="3647814" cy="13487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FFFFFF"/>
                </a:solidFill>
              </a:rPr>
              <a:t>P</a:t>
            </a:r>
            <a:r>
              <a:rPr b="1" sz="2800" lang="en-US">
                <a:solidFill>
                  <a:srgbClr val="FFFFFF"/>
                </a:solidFill>
              </a:rPr>
              <a:t>e</a:t>
            </a:r>
            <a:r>
              <a:rPr b="1" sz="2800" lang="en-US">
                <a:solidFill>
                  <a:srgbClr val="FFFFFF"/>
                </a:solidFill>
              </a:rPr>
              <a:t>n</a:t>
            </a:r>
            <a:r>
              <a:rPr b="1" sz="2800" lang="en-US">
                <a:solidFill>
                  <a:srgbClr val="FFFFFF"/>
                </a:solidFill>
              </a:rPr>
              <a:t>j</a:t>
            </a:r>
            <a:r>
              <a:rPr b="1" sz="2800" lang="en-US">
                <a:solidFill>
                  <a:srgbClr val="FFFFFF"/>
                </a:solidFill>
              </a:rPr>
              <a:t>ualan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d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h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tung </a:t>
            </a:r>
            <a:r>
              <a:rPr sz="2800" lang="en-US">
                <a:solidFill>
                  <a:srgbClr val="FFFFFF"/>
                </a:solidFill>
              </a:rPr>
              <a:t>d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b="1" sz="2800" lang="en-US">
                <a:solidFill>
                  <a:srgbClr val="FFFFFF"/>
                </a:solidFill>
              </a:rPr>
              <a:t>P</a:t>
            </a:r>
            <a:r>
              <a:rPr b="1" sz="2800" lang="en-US">
                <a:solidFill>
                  <a:srgbClr val="FFFFFF"/>
                </a:solidFill>
              </a:rPr>
              <a:t>e</a:t>
            </a:r>
            <a:r>
              <a:rPr b="1" sz="2800" lang="en-US">
                <a:solidFill>
                  <a:srgbClr val="FFFFFF"/>
                </a:solidFill>
              </a:rPr>
              <a:t>m</a:t>
            </a:r>
            <a:r>
              <a:rPr b="1" sz="2800" lang="en-US">
                <a:solidFill>
                  <a:srgbClr val="FFFFFF"/>
                </a:solidFill>
              </a:rPr>
              <a:t>b</a:t>
            </a:r>
            <a:r>
              <a:rPr b="1" sz="2800" lang="en-US">
                <a:solidFill>
                  <a:srgbClr val="FFFFFF"/>
                </a:solidFill>
              </a:rPr>
              <a:t>e</a:t>
            </a:r>
            <a:r>
              <a:rPr b="1" sz="2800" lang="en-US">
                <a:solidFill>
                  <a:srgbClr val="FFFFFF"/>
                </a:solidFill>
              </a:rPr>
              <a:t>l</a:t>
            </a:r>
            <a:r>
              <a:rPr b="1" sz="2800" lang="en-US">
                <a:solidFill>
                  <a:srgbClr val="FFFFFF"/>
                </a:solidFill>
              </a:rPr>
              <a:t>i</a:t>
            </a:r>
            <a:r>
              <a:rPr b="1" sz="2800" lang="en-US">
                <a:solidFill>
                  <a:srgbClr val="FFFFFF"/>
                </a:solidFill>
              </a:rPr>
              <a:t>a</a:t>
            </a:r>
            <a:r>
              <a:rPr b="1" sz="2800" lang="en-US">
                <a:solidFill>
                  <a:srgbClr val="FFFFFF"/>
                </a:solidFill>
              </a:rPr>
              <a:t>n</a:t>
            </a:r>
            <a:r>
              <a:rPr b="1" sz="2800" lang="en-US">
                <a:solidFill>
                  <a:srgbClr val="FFFFFF"/>
                </a:solidFill>
              </a:rPr>
              <a:t> </a:t>
            </a:r>
            <a:r>
              <a:rPr b="1" sz="2800" lang="en-US">
                <a:solidFill>
                  <a:srgbClr val="FFFFFF"/>
                </a:solidFill>
              </a:rPr>
              <a:t>t</a:t>
            </a:r>
            <a:r>
              <a:rPr b="1" sz="2800" lang="en-US">
                <a:solidFill>
                  <a:srgbClr val="FFFFFF"/>
                </a:solidFill>
              </a:rPr>
              <a:t>e</a:t>
            </a:r>
            <a:r>
              <a:rPr b="1" sz="2800" lang="en-US">
                <a:solidFill>
                  <a:srgbClr val="FFFFFF"/>
                </a:solidFill>
              </a:rPr>
              <a:t>r</a:t>
            </a:r>
            <a:r>
              <a:rPr b="1" sz="2800" lang="en-US">
                <a:solidFill>
                  <a:srgbClr val="FFFFFF"/>
                </a:solidFill>
              </a:rPr>
              <a:t>a</a:t>
            </a:r>
            <a:r>
              <a:rPr b="1" sz="2800" lang="en-US">
                <a:solidFill>
                  <a:srgbClr val="FFFFFF"/>
                </a:solidFill>
              </a:rPr>
              <a:t>k</a:t>
            </a:r>
            <a:r>
              <a:rPr b="1" sz="2800" lang="en-US">
                <a:solidFill>
                  <a:srgbClr val="FFFFFF"/>
                </a:solidFill>
              </a:rPr>
              <a:t>hir</a:t>
            </a:r>
            <a:r>
              <a:rPr sz="2800" lang="en-US">
                <a:solidFill>
                  <a:srgbClr val="FFFFFF"/>
                </a:solidFill>
              </a:rPr>
              <a:t> 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9196" name=""/>
          <p:cNvSpPr txBox="1"/>
          <p:nvPr/>
        </p:nvSpPr>
        <p:spPr>
          <a:xfrm>
            <a:off x="7503942" y="3089762"/>
            <a:ext cx="3685469" cy="2606040"/>
          </a:xfrm>
          <a:prstGeom prst="rect"/>
        </p:spPr>
        <p:txBody>
          <a:bodyPr rtlCol="0" wrap="square">
            <a:spAutoFit/>
          </a:bodyPr>
          <a:p>
            <a:r>
              <a:rPr b="0" sz="2800" lang="en-US">
                <a:solidFill>
                  <a:srgbClr val="FFFFFF"/>
                </a:solidFill>
              </a:rPr>
              <a:t>P</a:t>
            </a:r>
            <a:r>
              <a:rPr b="0" sz="2800" lang="en-US">
                <a:solidFill>
                  <a:srgbClr val="FFFFFF"/>
                </a:solidFill>
              </a:rPr>
              <a:t>e</a:t>
            </a:r>
            <a:r>
              <a:rPr b="0" sz="2800" lang="en-US">
                <a:solidFill>
                  <a:srgbClr val="FFFFFF"/>
                </a:solidFill>
              </a:rPr>
              <a:t>n</a:t>
            </a:r>
            <a:r>
              <a:rPr b="0" sz="2800" lang="en-US">
                <a:solidFill>
                  <a:srgbClr val="FFFFFF"/>
                </a:solidFill>
              </a:rPr>
              <a:t>c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tatan </a:t>
            </a:r>
            <a:r>
              <a:rPr b="0" sz="2800" lang="en-US">
                <a:solidFill>
                  <a:srgbClr val="FFFFFF"/>
                </a:solidFill>
              </a:rPr>
              <a:t>b</a:t>
            </a:r>
            <a:r>
              <a:rPr b="0" sz="2800" lang="en-US">
                <a:solidFill>
                  <a:srgbClr val="FFFFFF"/>
                </a:solidFill>
              </a:rPr>
              <a:t>e</a:t>
            </a:r>
            <a:r>
              <a:rPr b="0" sz="2800" lang="en-US">
                <a:solidFill>
                  <a:srgbClr val="FFFFFF"/>
                </a:solidFill>
              </a:rPr>
              <a:t>r</a:t>
            </a:r>
            <a:r>
              <a:rPr b="0" sz="2800" lang="en-US">
                <a:solidFill>
                  <a:srgbClr val="FFFFFF"/>
                </a:solidFill>
              </a:rPr>
              <a:t>s</a:t>
            </a:r>
            <a:r>
              <a:rPr b="0" sz="2800" lang="en-US">
                <a:solidFill>
                  <a:srgbClr val="FFFFFF"/>
                </a:solidFill>
              </a:rPr>
              <a:t>i</a:t>
            </a:r>
            <a:r>
              <a:rPr b="0" sz="2800" lang="en-US">
                <a:solidFill>
                  <a:srgbClr val="FFFFFF"/>
                </a:solidFill>
              </a:rPr>
              <a:t>f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t</a:t>
            </a:r>
            <a:r>
              <a:rPr b="0" sz="2800" lang="en-US">
                <a:solidFill>
                  <a:srgbClr val="FFFFFF"/>
                </a:solidFill>
              </a:rPr>
              <a:t> </a:t>
            </a:r>
            <a:r>
              <a:rPr b="0" sz="2800" lang="en-US">
                <a:solidFill>
                  <a:srgbClr val="FFFFFF"/>
                </a:solidFill>
              </a:rPr>
              <a:t>p</a:t>
            </a:r>
            <a:r>
              <a:rPr b="0" sz="2800" lang="en-US">
                <a:solidFill>
                  <a:srgbClr val="FFFFFF"/>
                </a:solidFill>
              </a:rPr>
              <a:t>e</a:t>
            </a:r>
            <a:r>
              <a:rPr b="0" sz="2800" lang="en-US">
                <a:solidFill>
                  <a:srgbClr val="FFFFFF"/>
                </a:solidFill>
              </a:rPr>
              <a:t>n</a:t>
            </a:r>
            <a:r>
              <a:rPr b="0" sz="2800" lang="en-US">
                <a:solidFill>
                  <a:srgbClr val="FFFFFF"/>
                </a:solidFill>
              </a:rPr>
              <a:t>i</a:t>
            </a:r>
            <a:r>
              <a:rPr b="0" sz="2800" lang="en-US">
                <a:solidFill>
                  <a:srgbClr val="FFFFFF"/>
                </a:solidFill>
              </a:rPr>
              <a:t>m</a:t>
            </a:r>
            <a:r>
              <a:rPr b="0" sz="2800" lang="en-US">
                <a:solidFill>
                  <a:srgbClr val="FFFFFF"/>
                </a:solidFill>
              </a:rPr>
              <a:t>b</a:t>
            </a:r>
            <a:r>
              <a:rPr b="0" sz="2800" lang="en-US">
                <a:solidFill>
                  <a:srgbClr val="FFFFFF"/>
                </a:solidFill>
              </a:rPr>
              <a:t>u</a:t>
            </a:r>
            <a:r>
              <a:rPr b="0" sz="2800" lang="en-US">
                <a:solidFill>
                  <a:srgbClr val="FFFFFF"/>
                </a:solidFill>
              </a:rPr>
              <a:t>nan </a:t>
            </a:r>
            <a:r>
              <a:rPr b="0" sz="2800" lang="en-US">
                <a:solidFill>
                  <a:srgbClr val="FFFFFF"/>
                </a:solidFill>
              </a:rPr>
              <a:t>j</a:t>
            </a:r>
            <a:r>
              <a:rPr b="0" sz="2800" lang="en-US">
                <a:solidFill>
                  <a:srgbClr val="FFFFFF"/>
                </a:solidFill>
              </a:rPr>
              <a:t>i</a:t>
            </a:r>
            <a:r>
              <a:rPr b="0" sz="2800" lang="en-US">
                <a:solidFill>
                  <a:srgbClr val="FFFFFF"/>
                </a:solidFill>
              </a:rPr>
              <a:t>k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 </a:t>
            </a:r>
            <a:r>
              <a:rPr b="0" sz="2800" lang="en-US">
                <a:solidFill>
                  <a:srgbClr val="FFFFFF"/>
                </a:solidFill>
              </a:rPr>
              <a:t>t</a:t>
            </a:r>
            <a:r>
              <a:rPr b="0" sz="2800" lang="en-US">
                <a:solidFill>
                  <a:srgbClr val="FFFFFF"/>
                </a:solidFill>
              </a:rPr>
              <a:t>e</a:t>
            </a:r>
            <a:r>
              <a:rPr b="0" sz="2800" lang="en-US">
                <a:solidFill>
                  <a:srgbClr val="FFFFFF"/>
                </a:solidFill>
              </a:rPr>
              <a:t>r</a:t>
            </a:r>
            <a:r>
              <a:rPr b="0" sz="2800" lang="en-US">
                <a:solidFill>
                  <a:srgbClr val="FFFFFF"/>
                </a:solidFill>
              </a:rPr>
              <a:t>d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p</a:t>
            </a:r>
            <a:r>
              <a:rPr b="0" sz="2800" lang="en-US">
                <a:solidFill>
                  <a:srgbClr val="FFFFFF"/>
                </a:solidFill>
              </a:rPr>
              <a:t>at </a:t>
            </a:r>
            <a:r>
              <a:rPr b="1" sz="2800" lang="en-US">
                <a:solidFill>
                  <a:srgbClr val="FFFFFF"/>
                </a:solidFill>
              </a:rPr>
              <a:t>P</a:t>
            </a:r>
            <a:r>
              <a:rPr b="1" sz="2800" lang="en-US">
                <a:solidFill>
                  <a:srgbClr val="FFFFFF"/>
                </a:solidFill>
              </a:rPr>
              <a:t>e</a:t>
            </a:r>
            <a:r>
              <a:rPr b="1" sz="2800" lang="en-US">
                <a:solidFill>
                  <a:srgbClr val="FFFFFF"/>
                </a:solidFill>
              </a:rPr>
              <a:t>n</a:t>
            </a:r>
            <a:r>
              <a:rPr b="1" sz="2800" lang="en-US">
                <a:solidFill>
                  <a:srgbClr val="FFFFFF"/>
                </a:solidFill>
              </a:rPr>
              <a:t>j</a:t>
            </a:r>
            <a:r>
              <a:rPr b="1" sz="2800" lang="en-US">
                <a:solidFill>
                  <a:srgbClr val="FFFFFF"/>
                </a:solidFill>
              </a:rPr>
              <a:t>ualan </a:t>
            </a:r>
            <a:r>
              <a:rPr b="0" sz="2800" lang="en-US">
                <a:solidFill>
                  <a:srgbClr val="FFFFFF"/>
                </a:solidFill>
              </a:rPr>
              <a:t>m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k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 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k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n</a:t>
            </a:r>
            <a:r>
              <a:rPr b="0" sz="2800" lang="en-US">
                <a:solidFill>
                  <a:srgbClr val="FFFFFF"/>
                </a:solidFill>
              </a:rPr>
              <a:t> </a:t>
            </a:r>
            <a:r>
              <a:rPr b="0" sz="2800" lang="en-US">
                <a:solidFill>
                  <a:srgbClr val="FFFFFF"/>
                </a:solidFill>
              </a:rPr>
              <a:t>d</a:t>
            </a:r>
            <a:r>
              <a:rPr b="0" sz="2800" lang="en-US">
                <a:solidFill>
                  <a:srgbClr val="FFFFFF"/>
                </a:solidFill>
              </a:rPr>
              <a:t>i</a:t>
            </a:r>
            <a:r>
              <a:rPr b="0" sz="2800" lang="en-US">
                <a:solidFill>
                  <a:srgbClr val="FFFFFF"/>
                </a:solidFill>
              </a:rPr>
              <a:t>g</a:t>
            </a:r>
            <a:r>
              <a:rPr b="0" sz="2800" lang="en-US">
                <a:solidFill>
                  <a:srgbClr val="FFFFFF"/>
                </a:solidFill>
              </a:rPr>
              <a:t>u</a:t>
            </a:r>
            <a:r>
              <a:rPr b="0" sz="2800" lang="en-US">
                <a:solidFill>
                  <a:srgbClr val="FFFFFF"/>
                </a:solidFill>
              </a:rPr>
              <a:t>n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k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n</a:t>
            </a:r>
            <a:r>
              <a:rPr b="0" sz="2800" lang="en-US">
                <a:solidFill>
                  <a:srgbClr val="FFFFFF"/>
                </a:solidFill>
              </a:rPr>
              <a:t> </a:t>
            </a:r>
            <a:r>
              <a:rPr b="0" sz="2800" lang="en-US">
                <a:solidFill>
                  <a:srgbClr val="FFFFFF"/>
                </a:solidFill>
              </a:rPr>
              <a:t>b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r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n</a:t>
            </a:r>
            <a:r>
              <a:rPr b="0" sz="2800" lang="en-US">
                <a:solidFill>
                  <a:srgbClr val="FFFFFF"/>
                </a:solidFill>
              </a:rPr>
              <a:t>g</a:t>
            </a:r>
            <a:r>
              <a:rPr b="0" sz="2800" lang="en-US">
                <a:solidFill>
                  <a:srgbClr val="FFFFFF"/>
                </a:solidFill>
              </a:rPr>
              <a:t> </a:t>
            </a:r>
            <a:r>
              <a:rPr b="0" sz="2800" lang="en-US">
                <a:solidFill>
                  <a:srgbClr val="FFFFFF"/>
                </a:solidFill>
              </a:rPr>
              <a:t>y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n</a:t>
            </a:r>
            <a:r>
              <a:rPr b="0" sz="2800" lang="en-US">
                <a:solidFill>
                  <a:srgbClr val="FFFFFF"/>
                </a:solidFill>
              </a:rPr>
              <a:t>g</a:t>
            </a:r>
            <a:r>
              <a:rPr b="0" sz="2800" lang="en-US">
                <a:solidFill>
                  <a:srgbClr val="FFFFFF"/>
                </a:solidFill>
              </a:rPr>
              <a:t> </a:t>
            </a:r>
            <a:r>
              <a:rPr b="0" sz="2800" lang="en-US">
                <a:solidFill>
                  <a:srgbClr val="FFFFFF"/>
                </a:solidFill>
              </a:rPr>
              <a:t>b</a:t>
            </a:r>
            <a:r>
              <a:rPr b="0" sz="2800" lang="en-US">
                <a:solidFill>
                  <a:srgbClr val="FFFFFF"/>
                </a:solidFill>
              </a:rPr>
              <a:t>a</a:t>
            </a:r>
            <a:r>
              <a:rPr b="0" sz="2800" lang="en-US">
                <a:solidFill>
                  <a:srgbClr val="FFFFFF"/>
                </a:solidFill>
              </a:rPr>
              <a:t>r</a:t>
            </a:r>
            <a:r>
              <a:rPr b="0" sz="2800" lang="en-US">
                <a:solidFill>
                  <a:srgbClr val="FFFFFF"/>
                </a:solidFill>
              </a:rPr>
              <a:t>u</a:t>
            </a:r>
            <a:r>
              <a:rPr b="0" sz="2800" lang="en-US">
                <a:solidFill>
                  <a:srgbClr val="FFFFFF"/>
                </a:solidFill>
              </a:rPr>
              <a:t> </a:t>
            </a:r>
            <a:r>
              <a:rPr b="0" sz="2800" lang="en-US">
                <a:solidFill>
                  <a:srgbClr val="FFFFFF"/>
                </a:solidFill>
              </a:rPr>
              <a:t>d</a:t>
            </a:r>
            <a:r>
              <a:rPr b="0" sz="2800" lang="en-US">
                <a:solidFill>
                  <a:srgbClr val="FFFFFF"/>
                </a:solidFill>
              </a:rPr>
              <a:t>i</a:t>
            </a:r>
            <a:r>
              <a:rPr b="0" sz="2800" lang="en-US">
                <a:solidFill>
                  <a:srgbClr val="FFFFFF"/>
                </a:solidFill>
              </a:rPr>
              <a:t> </a:t>
            </a:r>
            <a:r>
              <a:rPr b="1" sz="2800" lang="en-US">
                <a:solidFill>
                  <a:srgbClr val="FFFFFF"/>
                </a:solidFill>
              </a:rPr>
              <a:t>B</a:t>
            </a:r>
            <a:r>
              <a:rPr b="1" sz="2800" lang="en-US">
                <a:solidFill>
                  <a:srgbClr val="FFFFFF"/>
                </a:solidFill>
              </a:rPr>
              <a:t>e</a:t>
            </a:r>
            <a:r>
              <a:rPr b="1" sz="2800" lang="en-US">
                <a:solidFill>
                  <a:srgbClr val="FFFFFF"/>
                </a:solidFill>
              </a:rPr>
              <a:t>l</a:t>
            </a:r>
            <a:r>
              <a:rPr b="1" sz="2800" lang="en-US">
                <a:solidFill>
                  <a:srgbClr val="FFFFFF"/>
                </a:solidFill>
              </a:rPr>
              <a:t>i</a:t>
            </a:r>
            <a:endParaRPr b="1" sz="2800" lang="in-ID">
              <a:solidFill>
                <a:srgbClr val="FFFFFF"/>
              </a:solidFill>
            </a:endParaRPr>
          </a:p>
        </p:txBody>
      </p:sp>
      <p:sp>
        <p:nvSpPr>
          <p:cNvPr id="1049207" name="Freeform 7"/>
          <p:cNvSpPr>
            <a:spLocks noEditPoints="1"/>
          </p:cNvSpPr>
          <p:nvPr/>
        </p:nvSpPr>
        <p:spPr bwMode="auto">
          <a:xfrm>
            <a:off x="3601957" y="4652157"/>
            <a:ext cx="423863" cy="392113"/>
          </a:xfrm>
          <a:custGeom>
            <a:avLst/>
            <a:gdLst>
              <a:gd name="T0" fmla="*/ 50 w 100"/>
              <a:gd name="T1" fmla="*/ 84 h 92"/>
              <a:gd name="T2" fmla="*/ 87 w 100"/>
              <a:gd name="T3" fmla="*/ 66 h 92"/>
              <a:gd name="T4" fmla="*/ 68 w 100"/>
              <a:gd name="T5" fmla="*/ 57 h 92"/>
              <a:gd name="T6" fmla="*/ 59 w 100"/>
              <a:gd name="T7" fmla="*/ 66 h 92"/>
              <a:gd name="T8" fmla="*/ 59 w 100"/>
              <a:gd name="T9" fmla="*/ 66 h 92"/>
              <a:gd name="T10" fmla="*/ 58 w 100"/>
              <a:gd name="T11" fmla="*/ 66 h 92"/>
              <a:gd name="T12" fmla="*/ 35 w 100"/>
              <a:gd name="T13" fmla="*/ 77 h 92"/>
              <a:gd name="T14" fmla="*/ 50 w 100"/>
              <a:gd name="T15" fmla="*/ 84 h 92"/>
              <a:gd name="T16" fmla="*/ 41 w 100"/>
              <a:gd name="T17" fmla="*/ 52 h 92"/>
              <a:gd name="T18" fmla="*/ 12 w 100"/>
              <a:gd name="T19" fmla="*/ 66 h 92"/>
              <a:gd name="T20" fmla="*/ 27 w 100"/>
              <a:gd name="T21" fmla="*/ 73 h 92"/>
              <a:gd name="T22" fmla="*/ 50 w 100"/>
              <a:gd name="T23" fmla="*/ 62 h 92"/>
              <a:gd name="T24" fmla="*/ 41 w 100"/>
              <a:gd name="T25" fmla="*/ 52 h 92"/>
              <a:gd name="T26" fmla="*/ 57 w 100"/>
              <a:gd name="T27" fmla="*/ 7 h 92"/>
              <a:gd name="T28" fmla="*/ 38 w 100"/>
              <a:gd name="T29" fmla="*/ 27 h 92"/>
              <a:gd name="T30" fmla="*/ 57 w 100"/>
              <a:gd name="T31" fmla="*/ 58 h 92"/>
              <a:gd name="T32" fmla="*/ 76 w 100"/>
              <a:gd name="T33" fmla="*/ 27 h 92"/>
              <a:gd name="T34" fmla="*/ 57 w 100"/>
              <a:gd name="T35" fmla="*/ 7 h 92"/>
              <a:gd name="T36" fmla="*/ 98 w 100"/>
              <a:gd name="T37" fmla="*/ 63 h 92"/>
              <a:gd name="T38" fmla="*/ 100 w 100"/>
              <a:gd name="T39" fmla="*/ 66 h 92"/>
              <a:gd name="T40" fmla="*/ 98 w 100"/>
              <a:gd name="T41" fmla="*/ 70 h 92"/>
              <a:gd name="T42" fmla="*/ 51 w 100"/>
              <a:gd name="T43" fmla="*/ 92 h 92"/>
              <a:gd name="T44" fmla="*/ 50 w 100"/>
              <a:gd name="T45" fmla="*/ 92 h 92"/>
              <a:gd name="T46" fmla="*/ 48 w 100"/>
              <a:gd name="T47" fmla="*/ 92 h 92"/>
              <a:gd name="T48" fmla="*/ 2 w 100"/>
              <a:gd name="T49" fmla="*/ 70 h 92"/>
              <a:gd name="T50" fmla="*/ 0 w 100"/>
              <a:gd name="T51" fmla="*/ 66 h 92"/>
              <a:gd name="T52" fmla="*/ 2 w 100"/>
              <a:gd name="T53" fmla="*/ 63 h 92"/>
              <a:gd name="T54" fmla="*/ 37 w 100"/>
              <a:gd name="T55" fmla="*/ 46 h 92"/>
              <a:gd name="T56" fmla="*/ 30 w 100"/>
              <a:gd name="T57" fmla="*/ 27 h 92"/>
              <a:gd name="T58" fmla="*/ 57 w 100"/>
              <a:gd name="T59" fmla="*/ 0 h 92"/>
              <a:gd name="T60" fmla="*/ 83 w 100"/>
              <a:gd name="T61" fmla="*/ 27 h 92"/>
              <a:gd name="T62" fmla="*/ 73 w 100"/>
              <a:gd name="T63" fmla="*/ 51 h 92"/>
              <a:gd name="T64" fmla="*/ 98 w 100"/>
              <a:gd name="T65" fmla="*/ 63 h 92"/>
              <a:gd name="T66" fmla="*/ 63 w 100"/>
              <a:gd name="T67" fmla="*/ 26 h 92"/>
              <a:gd name="T68" fmla="*/ 57 w 100"/>
              <a:gd name="T69" fmla="*/ 33 h 92"/>
              <a:gd name="T70" fmla="*/ 51 w 100"/>
              <a:gd name="T71" fmla="*/ 26 h 92"/>
              <a:gd name="T72" fmla="*/ 57 w 100"/>
              <a:gd name="T73" fmla="*/ 20 h 92"/>
              <a:gd name="T74" fmla="*/ 63 w 100"/>
              <a:gd name="T75" fmla="*/ 26 h 92"/>
              <a:gd name="T76" fmla="*/ 63 w 100"/>
              <a:gd name="T77" fmla="*/ 26 h 92"/>
              <a:gd name="T78" fmla="*/ 63 w 100"/>
              <a:gd name="T79" fmla="*/ 2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" h="92">
                <a:moveTo>
                  <a:pt x="50" y="84"/>
                </a:moveTo>
                <a:cubicBezTo>
                  <a:pt x="87" y="66"/>
                  <a:pt x="87" y="66"/>
                  <a:pt x="87" y="66"/>
                </a:cubicBezTo>
                <a:cubicBezTo>
                  <a:pt x="68" y="57"/>
                  <a:pt x="68" y="57"/>
                  <a:pt x="68" y="57"/>
                </a:cubicBezTo>
                <a:cubicBezTo>
                  <a:pt x="63" y="62"/>
                  <a:pt x="60" y="65"/>
                  <a:pt x="59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59" y="66"/>
                  <a:pt x="58" y="66"/>
                  <a:pt x="58" y="66"/>
                </a:cubicBezTo>
                <a:cubicBezTo>
                  <a:pt x="35" y="77"/>
                  <a:pt x="35" y="77"/>
                  <a:pt x="35" y="77"/>
                </a:cubicBezTo>
                <a:lnTo>
                  <a:pt x="50" y="84"/>
                </a:lnTo>
                <a:close/>
                <a:moveTo>
                  <a:pt x="41" y="52"/>
                </a:moveTo>
                <a:cubicBezTo>
                  <a:pt x="12" y="66"/>
                  <a:pt x="12" y="66"/>
                  <a:pt x="12" y="66"/>
                </a:cubicBezTo>
                <a:cubicBezTo>
                  <a:pt x="27" y="73"/>
                  <a:pt x="27" y="73"/>
                  <a:pt x="27" y="73"/>
                </a:cubicBezTo>
                <a:cubicBezTo>
                  <a:pt x="50" y="62"/>
                  <a:pt x="50" y="62"/>
                  <a:pt x="50" y="62"/>
                </a:cubicBezTo>
                <a:cubicBezTo>
                  <a:pt x="48" y="59"/>
                  <a:pt x="44" y="56"/>
                  <a:pt x="41" y="52"/>
                </a:cubicBezTo>
                <a:close/>
                <a:moveTo>
                  <a:pt x="57" y="7"/>
                </a:moveTo>
                <a:cubicBezTo>
                  <a:pt x="46" y="7"/>
                  <a:pt x="38" y="16"/>
                  <a:pt x="38" y="27"/>
                </a:cubicBezTo>
                <a:cubicBezTo>
                  <a:pt x="38" y="38"/>
                  <a:pt x="50" y="51"/>
                  <a:pt x="57" y="58"/>
                </a:cubicBezTo>
                <a:cubicBezTo>
                  <a:pt x="64" y="51"/>
                  <a:pt x="76" y="37"/>
                  <a:pt x="76" y="27"/>
                </a:cubicBezTo>
                <a:cubicBezTo>
                  <a:pt x="76" y="16"/>
                  <a:pt x="67" y="7"/>
                  <a:pt x="57" y="7"/>
                </a:cubicBezTo>
                <a:close/>
                <a:moveTo>
                  <a:pt x="98" y="63"/>
                </a:moveTo>
                <a:cubicBezTo>
                  <a:pt x="99" y="63"/>
                  <a:pt x="100" y="65"/>
                  <a:pt x="100" y="66"/>
                </a:cubicBezTo>
                <a:cubicBezTo>
                  <a:pt x="100" y="68"/>
                  <a:pt x="99" y="69"/>
                  <a:pt x="98" y="70"/>
                </a:cubicBezTo>
                <a:cubicBezTo>
                  <a:pt x="51" y="92"/>
                  <a:pt x="51" y="92"/>
                  <a:pt x="51" y="92"/>
                </a:cubicBezTo>
                <a:cubicBezTo>
                  <a:pt x="51" y="92"/>
                  <a:pt x="50" y="92"/>
                  <a:pt x="50" y="92"/>
                </a:cubicBezTo>
                <a:cubicBezTo>
                  <a:pt x="49" y="92"/>
                  <a:pt x="49" y="92"/>
                  <a:pt x="48" y="92"/>
                </a:cubicBezTo>
                <a:cubicBezTo>
                  <a:pt x="2" y="70"/>
                  <a:pt x="2" y="70"/>
                  <a:pt x="2" y="70"/>
                </a:cubicBezTo>
                <a:cubicBezTo>
                  <a:pt x="1" y="69"/>
                  <a:pt x="0" y="68"/>
                  <a:pt x="0" y="66"/>
                </a:cubicBezTo>
                <a:cubicBezTo>
                  <a:pt x="0" y="65"/>
                  <a:pt x="1" y="63"/>
                  <a:pt x="2" y="63"/>
                </a:cubicBezTo>
                <a:cubicBezTo>
                  <a:pt x="37" y="46"/>
                  <a:pt x="37" y="46"/>
                  <a:pt x="37" y="46"/>
                </a:cubicBezTo>
                <a:cubicBezTo>
                  <a:pt x="33" y="40"/>
                  <a:pt x="30" y="33"/>
                  <a:pt x="30" y="27"/>
                </a:cubicBezTo>
                <a:cubicBezTo>
                  <a:pt x="30" y="12"/>
                  <a:pt x="42" y="0"/>
                  <a:pt x="57" y="0"/>
                </a:cubicBezTo>
                <a:cubicBezTo>
                  <a:pt x="71" y="0"/>
                  <a:pt x="83" y="12"/>
                  <a:pt x="83" y="27"/>
                </a:cubicBezTo>
                <a:cubicBezTo>
                  <a:pt x="83" y="35"/>
                  <a:pt x="78" y="44"/>
                  <a:pt x="73" y="51"/>
                </a:cubicBezTo>
                <a:lnTo>
                  <a:pt x="98" y="63"/>
                </a:lnTo>
                <a:close/>
                <a:moveTo>
                  <a:pt x="63" y="26"/>
                </a:moveTo>
                <a:cubicBezTo>
                  <a:pt x="63" y="30"/>
                  <a:pt x="60" y="33"/>
                  <a:pt x="57" y="33"/>
                </a:cubicBezTo>
                <a:cubicBezTo>
                  <a:pt x="53" y="33"/>
                  <a:pt x="51" y="30"/>
                  <a:pt x="51" y="26"/>
                </a:cubicBezTo>
                <a:cubicBezTo>
                  <a:pt x="51" y="23"/>
                  <a:pt x="53" y="20"/>
                  <a:pt x="57" y="20"/>
                </a:cubicBezTo>
                <a:cubicBezTo>
                  <a:pt x="60" y="20"/>
                  <a:pt x="63" y="23"/>
                  <a:pt x="63" y="26"/>
                </a:cubicBezTo>
                <a:close/>
                <a:moveTo>
                  <a:pt x="63" y="26"/>
                </a:moveTo>
                <a:cubicBezTo>
                  <a:pt x="63" y="26"/>
                  <a:pt x="63" y="26"/>
                  <a:pt x="63" y="2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209" name="Freeform 9"/>
          <p:cNvSpPr>
            <a:spLocks noEditPoints="1"/>
          </p:cNvSpPr>
          <p:nvPr/>
        </p:nvSpPr>
        <p:spPr bwMode="auto">
          <a:xfrm rot="3522152">
            <a:off x="1654174" y="5498896"/>
            <a:ext cx="355600" cy="357188"/>
          </a:xfrm>
          <a:custGeom>
            <a:avLst/>
            <a:gdLst>
              <a:gd name="T0" fmla="*/ 30 w 84"/>
              <a:gd name="T1" fmla="*/ 30 h 84"/>
              <a:gd name="T2" fmla="*/ 8 w 84"/>
              <a:gd name="T3" fmla="*/ 7 h 84"/>
              <a:gd name="T4" fmla="*/ 34 w 84"/>
              <a:gd name="T5" fmla="*/ 38 h 84"/>
              <a:gd name="T6" fmla="*/ 0 w 84"/>
              <a:gd name="T7" fmla="*/ 34 h 84"/>
              <a:gd name="T8" fmla="*/ 4 w 84"/>
              <a:gd name="T9" fmla="*/ 0 h 84"/>
              <a:gd name="T10" fmla="*/ 37 w 84"/>
              <a:gd name="T11" fmla="*/ 1 h 84"/>
              <a:gd name="T12" fmla="*/ 38 w 84"/>
              <a:gd name="T13" fmla="*/ 34 h 84"/>
              <a:gd name="T14" fmla="*/ 34 w 84"/>
              <a:gd name="T15" fmla="*/ 38 h 84"/>
              <a:gd name="T16" fmla="*/ 77 w 84"/>
              <a:gd name="T17" fmla="*/ 30 h 84"/>
              <a:gd name="T18" fmla="*/ 54 w 84"/>
              <a:gd name="T19" fmla="*/ 7 h 84"/>
              <a:gd name="T20" fmla="*/ 81 w 84"/>
              <a:gd name="T21" fmla="*/ 38 h 84"/>
              <a:gd name="T22" fmla="*/ 47 w 84"/>
              <a:gd name="T23" fmla="*/ 34 h 84"/>
              <a:gd name="T24" fmla="*/ 51 w 84"/>
              <a:gd name="T25" fmla="*/ 0 h 84"/>
              <a:gd name="T26" fmla="*/ 84 w 84"/>
              <a:gd name="T27" fmla="*/ 4 h 84"/>
              <a:gd name="T28" fmla="*/ 81 w 84"/>
              <a:gd name="T29" fmla="*/ 38 h 84"/>
              <a:gd name="T30" fmla="*/ 30 w 84"/>
              <a:gd name="T31" fmla="*/ 77 h 84"/>
              <a:gd name="T32" fmla="*/ 8 w 84"/>
              <a:gd name="T33" fmla="*/ 54 h 84"/>
              <a:gd name="T34" fmla="*/ 34 w 84"/>
              <a:gd name="T35" fmla="*/ 84 h 84"/>
              <a:gd name="T36" fmla="*/ 0 w 84"/>
              <a:gd name="T37" fmla="*/ 81 h 84"/>
              <a:gd name="T38" fmla="*/ 2 w 84"/>
              <a:gd name="T39" fmla="*/ 48 h 84"/>
              <a:gd name="T40" fmla="*/ 34 w 84"/>
              <a:gd name="T41" fmla="*/ 47 h 84"/>
              <a:gd name="T42" fmla="*/ 38 w 84"/>
              <a:gd name="T43" fmla="*/ 50 h 84"/>
              <a:gd name="T44" fmla="*/ 37 w 84"/>
              <a:gd name="T45" fmla="*/ 83 h 84"/>
              <a:gd name="T46" fmla="*/ 54 w 84"/>
              <a:gd name="T47" fmla="*/ 77 h 84"/>
              <a:gd name="T48" fmla="*/ 77 w 84"/>
              <a:gd name="T49" fmla="*/ 54 h 84"/>
              <a:gd name="T50" fmla="*/ 54 w 84"/>
              <a:gd name="T51" fmla="*/ 77 h 84"/>
              <a:gd name="T52" fmla="*/ 51 w 84"/>
              <a:gd name="T53" fmla="*/ 84 h 84"/>
              <a:gd name="T54" fmla="*/ 47 w 84"/>
              <a:gd name="T55" fmla="*/ 50 h 84"/>
              <a:gd name="T56" fmla="*/ 51 w 84"/>
              <a:gd name="T57" fmla="*/ 47 h 84"/>
              <a:gd name="T58" fmla="*/ 83 w 84"/>
              <a:gd name="T59" fmla="*/ 48 h 84"/>
              <a:gd name="T60" fmla="*/ 84 w 84"/>
              <a:gd name="T61" fmla="*/ 81 h 84"/>
              <a:gd name="T62" fmla="*/ 81 w 84"/>
              <a:gd name="T63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4" h="84">
                <a:moveTo>
                  <a:pt x="8" y="30"/>
                </a:moveTo>
                <a:cubicBezTo>
                  <a:pt x="30" y="30"/>
                  <a:pt x="30" y="30"/>
                  <a:pt x="30" y="30"/>
                </a:cubicBezTo>
                <a:cubicBezTo>
                  <a:pt x="30" y="7"/>
                  <a:pt x="30" y="7"/>
                  <a:pt x="30" y="7"/>
                </a:cubicBezTo>
                <a:cubicBezTo>
                  <a:pt x="8" y="7"/>
                  <a:pt x="8" y="7"/>
                  <a:pt x="8" y="7"/>
                </a:cubicBezTo>
                <a:lnTo>
                  <a:pt x="8" y="30"/>
                </a:lnTo>
                <a:close/>
                <a:moveTo>
                  <a:pt x="34" y="38"/>
                </a:move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6" y="1"/>
                  <a:pt x="37" y="1"/>
                </a:cubicBezTo>
                <a:cubicBezTo>
                  <a:pt x="37" y="2"/>
                  <a:pt x="38" y="3"/>
                  <a:pt x="38" y="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5"/>
                  <a:pt x="37" y="36"/>
                  <a:pt x="37" y="36"/>
                </a:cubicBezTo>
                <a:cubicBezTo>
                  <a:pt x="36" y="37"/>
                  <a:pt x="35" y="38"/>
                  <a:pt x="34" y="38"/>
                </a:cubicBezTo>
                <a:close/>
                <a:moveTo>
                  <a:pt x="54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7"/>
                  <a:pt x="77" y="7"/>
                  <a:pt x="77" y="7"/>
                </a:cubicBezTo>
                <a:cubicBezTo>
                  <a:pt x="54" y="7"/>
                  <a:pt x="54" y="7"/>
                  <a:pt x="54" y="7"/>
                </a:cubicBezTo>
                <a:lnTo>
                  <a:pt x="54" y="30"/>
                </a:lnTo>
                <a:close/>
                <a:moveTo>
                  <a:pt x="81" y="38"/>
                </a:moveTo>
                <a:cubicBezTo>
                  <a:pt x="51" y="38"/>
                  <a:pt x="51" y="38"/>
                  <a:pt x="51" y="38"/>
                </a:cubicBezTo>
                <a:cubicBezTo>
                  <a:pt x="49" y="38"/>
                  <a:pt x="47" y="36"/>
                  <a:pt x="47" y="34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9" y="0"/>
                  <a:pt x="5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3" y="0"/>
                  <a:pt x="84" y="2"/>
                  <a:pt x="84" y="4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36"/>
                  <a:pt x="83" y="38"/>
                  <a:pt x="81" y="38"/>
                </a:cubicBezTo>
                <a:close/>
                <a:moveTo>
                  <a:pt x="8" y="77"/>
                </a:moveTo>
                <a:cubicBezTo>
                  <a:pt x="30" y="77"/>
                  <a:pt x="30" y="77"/>
                  <a:pt x="30" y="77"/>
                </a:cubicBezTo>
                <a:cubicBezTo>
                  <a:pt x="30" y="54"/>
                  <a:pt x="30" y="54"/>
                  <a:pt x="30" y="54"/>
                </a:cubicBezTo>
                <a:cubicBezTo>
                  <a:pt x="8" y="54"/>
                  <a:pt x="8" y="54"/>
                  <a:pt x="8" y="54"/>
                </a:cubicBezTo>
                <a:lnTo>
                  <a:pt x="8" y="77"/>
                </a:lnTo>
                <a:close/>
                <a:moveTo>
                  <a:pt x="34" y="84"/>
                </a:moveTo>
                <a:cubicBezTo>
                  <a:pt x="4" y="84"/>
                  <a:pt x="4" y="84"/>
                  <a:pt x="4" y="84"/>
                </a:cubicBezTo>
                <a:cubicBezTo>
                  <a:pt x="2" y="84"/>
                  <a:pt x="0" y="83"/>
                  <a:pt x="0" y="81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1" y="49"/>
                  <a:pt x="2" y="48"/>
                </a:cubicBezTo>
                <a:cubicBezTo>
                  <a:pt x="2" y="47"/>
                  <a:pt x="3" y="47"/>
                  <a:pt x="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6" y="47"/>
                  <a:pt x="37" y="48"/>
                </a:cubicBezTo>
                <a:cubicBezTo>
                  <a:pt x="37" y="49"/>
                  <a:pt x="38" y="50"/>
                  <a:pt x="38" y="50"/>
                </a:cubicBezTo>
                <a:cubicBezTo>
                  <a:pt x="38" y="81"/>
                  <a:pt x="38" y="81"/>
                  <a:pt x="38" y="81"/>
                </a:cubicBezTo>
                <a:cubicBezTo>
                  <a:pt x="38" y="81"/>
                  <a:pt x="37" y="82"/>
                  <a:pt x="37" y="83"/>
                </a:cubicBezTo>
                <a:cubicBezTo>
                  <a:pt x="36" y="84"/>
                  <a:pt x="35" y="84"/>
                  <a:pt x="34" y="84"/>
                </a:cubicBezTo>
                <a:close/>
                <a:moveTo>
                  <a:pt x="54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54"/>
                  <a:pt x="77" y="54"/>
                  <a:pt x="77" y="54"/>
                </a:cubicBezTo>
                <a:cubicBezTo>
                  <a:pt x="54" y="54"/>
                  <a:pt x="54" y="54"/>
                  <a:pt x="54" y="54"/>
                </a:cubicBezTo>
                <a:lnTo>
                  <a:pt x="54" y="77"/>
                </a:lnTo>
                <a:close/>
                <a:moveTo>
                  <a:pt x="81" y="84"/>
                </a:moveTo>
                <a:cubicBezTo>
                  <a:pt x="51" y="84"/>
                  <a:pt x="51" y="84"/>
                  <a:pt x="51" y="84"/>
                </a:cubicBezTo>
                <a:cubicBezTo>
                  <a:pt x="49" y="84"/>
                  <a:pt x="47" y="83"/>
                  <a:pt x="47" y="81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49"/>
                  <a:pt x="48" y="48"/>
                </a:cubicBezTo>
                <a:cubicBezTo>
                  <a:pt x="49" y="47"/>
                  <a:pt x="50" y="47"/>
                  <a:pt x="51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2" y="47"/>
                  <a:pt x="83" y="47"/>
                  <a:pt x="83" y="48"/>
                </a:cubicBezTo>
                <a:cubicBezTo>
                  <a:pt x="84" y="49"/>
                  <a:pt x="84" y="50"/>
                  <a:pt x="84" y="50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3"/>
                  <a:pt x="83" y="84"/>
                  <a:pt x="81" y="84"/>
                </a:cubicBezTo>
                <a:close/>
                <a:moveTo>
                  <a:pt x="81" y="84"/>
                </a:moveTo>
                <a:cubicBezTo>
                  <a:pt x="81" y="84"/>
                  <a:pt x="81" y="84"/>
                  <a:pt x="81" y="8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60" name="组合 41"/>
          <p:cNvGrpSpPr/>
          <p:nvPr/>
        </p:nvGrpSpPr>
        <p:grpSpPr>
          <a:xfrm rot="19941518">
            <a:off x="10468695" y="2501424"/>
            <a:ext cx="306388" cy="341313"/>
            <a:chOff x="4441826" y="2020888"/>
            <a:chExt cx="306388" cy="341313"/>
          </a:xfrm>
          <a:solidFill>
            <a:srgbClr val="FFFFFF"/>
          </a:solidFill>
        </p:grpSpPr>
        <p:sp>
          <p:nvSpPr>
            <p:cNvPr id="1049214" name="Freeform 15"/>
            <p:cNvSpPr>
              <a:spLocks noEditPoints="1"/>
            </p:cNvSpPr>
            <p:nvPr/>
          </p:nvSpPr>
          <p:spPr bwMode="auto">
            <a:xfrm>
              <a:off x="4441826" y="2020888"/>
              <a:ext cx="306388" cy="341313"/>
            </a:xfrm>
            <a:custGeom>
              <a:avLst/>
              <a:gdLst>
                <a:gd name="T0" fmla="*/ 60 w 72"/>
                <a:gd name="T1" fmla="*/ 0 h 80"/>
                <a:gd name="T2" fmla="*/ 12 w 72"/>
                <a:gd name="T3" fmla="*/ 0 h 80"/>
                <a:gd name="T4" fmla="*/ 0 w 72"/>
                <a:gd name="T5" fmla="*/ 12 h 80"/>
                <a:gd name="T6" fmla="*/ 0 w 72"/>
                <a:gd name="T7" fmla="*/ 68 h 80"/>
                <a:gd name="T8" fmla="*/ 12 w 72"/>
                <a:gd name="T9" fmla="*/ 80 h 80"/>
                <a:gd name="T10" fmla="*/ 60 w 72"/>
                <a:gd name="T11" fmla="*/ 80 h 80"/>
                <a:gd name="T12" fmla="*/ 72 w 72"/>
                <a:gd name="T13" fmla="*/ 68 h 80"/>
                <a:gd name="T14" fmla="*/ 72 w 72"/>
                <a:gd name="T15" fmla="*/ 12 h 80"/>
                <a:gd name="T16" fmla="*/ 60 w 72"/>
                <a:gd name="T17" fmla="*/ 0 h 80"/>
                <a:gd name="T18" fmla="*/ 64 w 72"/>
                <a:gd name="T19" fmla="*/ 68 h 80"/>
                <a:gd name="T20" fmla="*/ 60 w 72"/>
                <a:gd name="T21" fmla="*/ 72 h 80"/>
                <a:gd name="T22" fmla="*/ 12 w 72"/>
                <a:gd name="T23" fmla="*/ 72 h 80"/>
                <a:gd name="T24" fmla="*/ 8 w 72"/>
                <a:gd name="T25" fmla="*/ 68 h 80"/>
                <a:gd name="T26" fmla="*/ 8 w 72"/>
                <a:gd name="T27" fmla="*/ 12 h 80"/>
                <a:gd name="T28" fmla="*/ 12 w 72"/>
                <a:gd name="T29" fmla="*/ 8 h 80"/>
                <a:gd name="T30" fmla="*/ 60 w 72"/>
                <a:gd name="T31" fmla="*/ 8 h 80"/>
                <a:gd name="T32" fmla="*/ 64 w 72"/>
                <a:gd name="T33" fmla="*/ 12 h 80"/>
                <a:gd name="T34" fmla="*/ 64 w 72"/>
                <a:gd name="T35" fmla="*/ 68 h 80"/>
                <a:gd name="T36" fmla="*/ 64 w 72"/>
                <a:gd name="T37" fmla="*/ 68 h 80"/>
                <a:gd name="T38" fmla="*/ 64 w 72"/>
                <a:gd name="T39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80">
                  <a:moveTo>
                    <a:pt x="6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5"/>
                    <a:pt x="5" y="80"/>
                    <a:pt x="12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6" y="80"/>
                    <a:pt x="72" y="75"/>
                    <a:pt x="72" y="68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6"/>
                    <a:pt x="66" y="0"/>
                    <a:pt x="60" y="0"/>
                  </a:cubicBezTo>
                  <a:close/>
                  <a:moveTo>
                    <a:pt x="64" y="68"/>
                  </a:moveTo>
                  <a:cubicBezTo>
                    <a:pt x="64" y="70"/>
                    <a:pt x="62" y="72"/>
                    <a:pt x="60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0" y="72"/>
                    <a:pt x="8" y="70"/>
                    <a:pt x="8" y="6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2" y="8"/>
                    <a:pt x="64" y="10"/>
                    <a:pt x="64" y="12"/>
                  </a:cubicBezTo>
                  <a:lnTo>
                    <a:pt x="64" y="68"/>
                  </a:lnTo>
                  <a:close/>
                  <a:moveTo>
                    <a:pt x="64" y="68"/>
                  </a:moveTo>
                  <a:cubicBezTo>
                    <a:pt x="64" y="68"/>
                    <a:pt x="64" y="68"/>
                    <a:pt x="64" y="68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9215" name="Freeform 16"/>
            <p:cNvSpPr>
              <a:spLocks noEditPoints="1"/>
            </p:cNvSpPr>
            <p:nvPr/>
          </p:nvSpPr>
          <p:spPr bwMode="auto">
            <a:xfrm>
              <a:off x="4502151" y="2085975"/>
              <a:ext cx="182563" cy="212725"/>
            </a:xfrm>
            <a:custGeom>
              <a:avLst/>
              <a:gdLst>
                <a:gd name="T0" fmla="*/ 6 w 43"/>
                <a:gd name="T1" fmla="*/ 21 h 50"/>
                <a:gd name="T2" fmla="*/ 21 w 43"/>
                <a:gd name="T3" fmla="*/ 21 h 50"/>
                <a:gd name="T4" fmla="*/ 27 w 43"/>
                <a:gd name="T5" fmla="*/ 15 h 50"/>
                <a:gd name="T6" fmla="*/ 27 w 43"/>
                <a:gd name="T7" fmla="*/ 5 h 50"/>
                <a:gd name="T8" fmla="*/ 21 w 43"/>
                <a:gd name="T9" fmla="*/ 0 h 50"/>
                <a:gd name="T10" fmla="*/ 6 w 43"/>
                <a:gd name="T11" fmla="*/ 0 h 50"/>
                <a:gd name="T12" fmla="*/ 0 w 43"/>
                <a:gd name="T13" fmla="*/ 5 h 50"/>
                <a:gd name="T14" fmla="*/ 0 w 43"/>
                <a:gd name="T15" fmla="*/ 15 h 50"/>
                <a:gd name="T16" fmla="*/ 6 w 43"/>
                <a:gd name="T17" fmla="*/ 21 h 50"/>
                <a:gd name="T18" fmla="*/ 8 w 43"/>
                <a:gd name="T19" fmla="*/ 8 h 50"/>
                <a:gd name="T20" fmla="*/ 19 w 43"/>
                <a:gd name="T21" fmla="*/ 8 h 50"/>
                <a:gd name="T22" fmla="*/ 19 w 43"/>
                <a:gd name="T23" fmla="*/ 13 h 50"/>
                <a:gd name="T24" fmla="*/ 8 w 43"/>
                <a:gd name="T25" fmla="*/ 13 h 50"/>
                <a:gd name="T26" fmla="*/ 8 w 43"/>
                <a:gd name="T27" fmla="*/ 8 h 50"/>
                <a:gd name="T28" fmla="*/ 39 w 43"/>
                <a:gd name="T29" fmla="*/ 28 h 50"/>
                <a:gd name="T30" fmla="*/ 4 w 43"/>
                <a:gd name="T31" fmla="*/ 28 h 50"/>
                <a:gd name="T32" fmla="*/ 0 w 43"/>
                <a:gd name="T33" fmla="*/ 32 h 50"/>
                <a:gd name="T34" fmla="*/ 4 w 43"/>
                <a:gd name="T35" fmla="*/ 36 h 50"/>
                <a:gd name="T36" fmla="*/ 39 w 43"/>
                <a:gd name="T37" fmla="*/ 36 h 50"/>
                <a:gd name="T38" fmla="*/ 43 w 43"/>
                <a:gd name="T39" fmla="*/ 32 h 50"/>
                <a:gd name="T40" fmla="*/ 39 w 43"/>
                <a:gd name="T41" fmla="*/ 28 h 50"/>
                <a:gd name="T42" fmla="*/ 39 w 43"/>
                <a:gd name="T43" fmla="*/ 42 h 50"/>
                <a:gd name="T44" fmla="*/ 4 w 43"/>
                <a:gd name="T45" fmla="*/ 42 h 50"/>
                <a:gd name="T46" fmla="*/ 0 w 43"/>
                <a:gd name="T47" fmla="*/ 46 h 50"/>
                <a:gd name="T48" fmla="*/ 4 w 43"/>
                <a:gd name="T49" fmla="*/ 50 h 50"/>
                <a:gd name="T50" fmla="*/ 39 w 43"/>
                <a:gd name="T51" fmla="*/ 50 h 50"/>
                <a:gd name="T52" fmla="*/ 43 w 43"/>
                <a:gd name="T53" fmla="*/ 46 h 50"/>
                <a:gd name="T54" fmla="*/ 39 w 43"/>
                <a:gd name="T55" fmla="*/ 42 h 50"/>
                <a:gd name="T56" fmla="*/ 39 w 43"/>
                <a:gd name="T57" fmla="*/ 42 h 50"/>
                <a:gd name="T58" fmla="*/ 39 w 43"/>
                <a:gd name="T59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50">
                  <a:moveTo>
                    <a:pt x="6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4" y="21"/>
                    <a:pt x="27" y="18"/>
                    <a:pt x="27" y="1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2"/>
                    <a:pt x="24" y="0"/>
                    <a:pt x="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3" y="21"/>
                    <a:pt x="6" y="21"/>
                  </a:cubicBezTo>
                  <a:close/>
                  <a:moveTo>
                    <a:pt x="8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8" y="8"/>
                  </a:lnTo>
                  <a:close/>
                  <a:moveTo>
                    <a:pt x="39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1" y="36"/>
                    <a:pt x="43" y="34"/>
                    <a:pt x="43" y="32"/>
                  </a:cubicBezTo>
                  <a:cubicBezTo>
                    <a:pt x="43" y="30"/>
                    <a:pt x="41" y="28"/>
                    <a:pt x="39" y="28"/>
                  </a:cubicBezTo>
                  <a:close/>
                  <a:moveTo>
                    <a:pt x="39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4"/>
                    <a:pt x="0" y="46"/>
                  </a:cubicBezTo>
                  <a:cubicBezTo>
                    <a:pt x="0" y="48"/>
                    <a:pt x="2" y="50"/>
                    <a:pt x="4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0"/>
                    <a:pt x="43" y="48"/>
                    <a:pt x="43" y="46"/>
                  </a:cubicBezTo>
                  <a:cubicBezTo>
                    <a:pt x="43" y="44"/>
                    <a:pt x="41" y="42"/>
                    <a:pt x="39" y="42"/>
                  </a:cubicBezTo>
                  <a:close/>
                  <a:moveTo>
                    <a:pt x="39" y="42"/>
                  </a:moveTo>
                  <a:cubicBezTo>
                    <a:pt x="39" y="42"/>
                    <a:pt x="39" y="42"/>
                    <a:pt x="39" y="42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2000" p14:dur="3400">
        <p14:reveal dir="l" thruBlk="0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5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6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7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3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4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5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2" grpId="0" animBg="1"/>
      <p:bldP spid="1048593" grpId="0"/>
      <p:bldP spid="1048594" grpId="0" animBg="1"/>
      <p:bldP spid="104859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787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 wrap="square">
            <a:noAutofit/>
          </a:bodyPr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788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 wrap="square">
            <a:noAutofit/>
          </a:bodyPr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789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790" name="ïṣlïďé"/>
          <p:cNvSpPr/>
          <p:nvPr/>
        </p:nvSpPr>
        <p:spPr bwMode="auto">
          <a:xfrm>
            <a:off x="2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791" name="矩形 10"/>
          <p:cNvSpPr/>
          <p:nvPr/>
        </p:nvSpPr>
        <p:spPr>
          <a:xfrm>
            <a:off x="411187" y="1812539"/>
            <a:ext cx="2062479" cy="510540"/>
          </a:xfrm>
          <a:prstGeom prst="rect"/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N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altLang="en-US" b="1" dirty="0" sz="28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tengah </a:t>
            </a:r>
            <a:endParaRPr altLang="en-US" b="1" dirty="0" sz="2800" lang="zh-CN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8793" name="矩形 12"/>
          <p:cNvSpPr/>
          <p:nvPr/>
        </p:nvSpPr>
        <p:spPr>
          <a:xfrm>
            <a:off x="288975" y="1204494"/>
            <a:ext cx="2595880" cy="751840"/>
          </a:xfrm>
          <a:prstGeom prst="rect"/>
          <a:noFill/>
        </p:spPr>
        <p:txBody>
          <a:bodyPr wrap="none">
            <a:spAutoFit/>
          </a:bodyPr>
          <a:p>
            <a:pPr>
              <a:spcBef>
                <a:spcPct val="0"/>
              </a:spcBef>
            </a:pP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R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a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t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a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-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R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a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t</a:t>
            </a:r>
            <a:r>
              <a:rPr altLang="zh-CN" b="1" dirty="0" sz="4400"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a</a:t>
            </a:r>
            <a:endParaRPr altLang="zh-CN" b="1" dirty="0" sz="4400"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cxnSp>
        <p:nvCxnSpPr>
          <p:cNvPr id="3145762" name=""/>
          <p:cNvCxnSpPr>
            <a:cxnSpLocks/>
          </p:cNvCxnSpPr>
          <p:nvPr/>
        </p:nvCxnSpPr>
        <p:spPr>
          <a:xfrm flipV="0">
            <a:off x="1840854" y="3049036"/>
            <a:ext cx="2080505" cy="5464"/>
          </a:xfrm>
          <a:prstGeom prst="line"/>
          <a:solidFill>
            <a:srgbClr val="FFFFFF"/>
          </a:solidFill>
          <a:ln w="25400">
            <a:solidFill>
              <a:srgbClr val="FFFFFF"/>
            </a:solidFill>
          </a:ln>
        </p:spPr>
      </p:cxnSp>
      <p:sp>
        <p:nvSpPr>
          <p:cNvPr id="1049223" name="Hexagon 10"/>
          <p:cNvSpPr/>
          <p:nvPr/>
        </p:nvSpPr>
        <p:spPr>
          <a:xfrm rot="5400000">
            <a:off x="10196629" y="557725"/>
            <a:ext cx="1300138" cy="1209489"/>
          </a:xfrm>
          <a:prstGeom prst="hexagon"/>
          <a:noFill/>
          <a:ln w="63500">
            <a:solidFill>
              <a:srgbClr val="B17E46"/>
            </a:solidFill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224" name="Hexagon 10"/>
          <p:cNvSpPr/>
          <p:nvPr/>
        </p:nvSpPr>
        <p:spPr>
          <a:xfrm rot="7256180">
            <a:off x="9594613" y="1080424"/>
            <a:ext cx="1698664" cy="1580230"/>
          </a:xfrm>
          <a:prstGeom prst="hexagon"/>
          <a:noFill/>
          <a:ln w="63500">
            <a:solidFill>
              <a:srgbClr val="B17E46"/>
            </a:solidFill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225" name="Hexagon 10"/>
          <p:cNvSpPr/>
          <p:nvPr/>
        </p:nvSpPr>
        <p:spPr>
          <a:xfrm rot="8100000">
            <a:off x="8870524" y="324736"/>
            <a:ext cx="1891390" cy="1759518"/>
          </a:xfrm>
          <a:prstGeom prst="hexagon"/>
          <a:noFill/>
          <a:ln w="63500">
            <a:solidFill>
              <a:srgbClr val="B17E46"/>
            </a:solidFill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226" name=""/>
          <p:cNvSpPr txBox="1"/>
          <p:nvPr/>
        </p:nvSpPr>
        <p:spPr>
          <a:xfrm>
            <a:off x="1442426" y="2718211"/>
            <a:ext cx="4000000" cy="574039"/>
          </a:xfrm>
          <a:prstGeom prst="rect"/>
        </p:spPr>
        <p:txBody>
          <a:bodyPr rtlCol="0" wrap="square">
            <a:spAutoFit/>
          </a:bodyPr>
          <a:p>
            <a:r>
              <a:rPr sz="3200" lang="en-US">
                <a:solidFill>
                  <a:srgbClr val="FFFFFF"/>
                </a:solidFill>
              </a:rPr>
              <a:t>=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9227" name=""/>
          <p:cNvSpPr txBox="1"/>
          <p:nvPr/>
        </p:nvSpPr>
        <p:spPr>
          <a:xfrm>
            <a:off x="1914918" y="252644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FFFFFF"/>
                </a:solidFill>
              </a:rPr>
              <a:t>P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diaan 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9228" name=""/>
          <p:cNvSpPr txBox="1"/>
          <p:nvPr/>
        </p:nvSpPr>
        <p:spPr>
          <a:xfrm>
            <a:off x="2096000" y="303698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FFFFFF"/>
                </a:solidFill>
              </a:rPr>
              <a:t>J</a:t>
            </a:r>
            <a:r>
              <a:rPr sz="2800" lang="en-US">
                <a:solidFill>
                  <a:srgbClr val="FFFFFF"/>
                </a:solidFill>
              </a:rPr>
              <a:t>u</a:t>
            </a:r>
            <a:r>
              <a:rPr sz="2800" lang="en-US">
                <a:solidFill>
                  <a:srgbClr val="FFFFFF"/>
                </a:solidFill>
              </a:rPr>
              <a:t>m</a:t>
            </a:r>
            <a:r>
              <a:rPr sz="2800" lang="en-US">
                <a:solidFill>
                  <a:srgbClr val="FFFFFF"/>
                </a:solidFill>
              </a:rPr>
              <a:t>l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h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9238" name=""/>
          <p:cNvSpPr txBox="1"/>
          <p:nvPr/>
        </p:nvSpPr>
        <p:spPr>
          <a:xfrm>
            <a:off x="923900" y="3780457"/>
            <a:ext cx="7652205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FFFFFF"/>
                </a:solidFill>
              </a:rPr>
              <a:t>J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k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T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j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d</a:t>
            </a:r>
            <a:r>
              <a:rPr sz="2800" lang="en-US">
                <a:solidFill>
                  <a:srgbClr val="FFFFFF"/>
                </a:solidFill>
              </a:rPr>
              <a:t>i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P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m</a:t>
            </a:r>
            <a:r>
              <a:rPr sz="2800" lang="en-US">
                <a:solidFill>
                  <a:srgbClr val="FFFFFF"/>
                </a:solidFill>
              </a:rPr>
              <a:t>b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lian </a:t>
            </a:r>
            <a:r>
              <a:rPr sz="2800" lang="en-US">
                <a:solidFill>
                  <a:srgbClr val="FFFFFF"/>
                </a:solidFill>
              </a:rPr>
              <a:t>D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g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H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g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B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u</a:t>
            </a:r>
            <a:r>
              <a:rPr sz="2800" lang="en-US">
                <a:solidFill>
                  <a:srgbClr val="FFFFFF"/>
                </a:solidFill>
              </a:rPr>
              <a:t> 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9239" name=""/>
          <p:cNvSpPr txBox="1"/>
          <p:nvPr/>
        </p:nvSpPr>
        <p:spPr>
          <a:xfrm>
            <a:off x="1230550" y="5319228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FFFFFF"/>
                </a:solidFill>
              </a:rPr>
              <a:t>=</a:t>
            </a:r>
            <a:endParaRPr sz="2800" lang="in-ID">
              <a:solidFill>
                <a:srgbClr val="FFFFFF"/>
              </a:solidFill>
            </a:endParaRPr>
          </a:p>
        </p:txBody>
      </p:sp>
      <p:cxnSp>
        <p:nvCxnSpPr>
          <p:cNvPr id="3145767" name=""/>
          <p:cNvCxnSpPr>
            <a:cxnSpLocks/>
          </p:cNvCxnSpPr>
          <p:nvPr/>
        </p:nvCxnSpPr>
        <p:spPr>
          <a:xfrm flipV="0">
            <a:off x="1626729" y="5571103"/>
            <a:ext cx="4865541" cy="60018"/>
          </a:xfrm>
          <a:prstGeom prst="line"/>
          <a:solidFill>
            <a:srgbClr val="FFFFFF"/>
          </a:solidFill>
          <a:ln w="25400">
            <a:solidFill>
              <a:srgbClr val="FFFFFF"/>
            </a:solidFill>
          </a:ln>
        </p:spPr>
      </p:cxnSp>
      <p:sp>
        <p:nvSpPr>
          <p:cNvPr id="1049240" name=""/>
          <p:cNvSpPr txBox="1"/>
          <p:nvPr/>
        </p:nvSpPr>
        <p:spPr>
          <a:xfrm>
            <a:off x="1844282" y="4685725"/>
            <a:ext cx="4000000" cy="447041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000000"/>
                </a:solidFill>
              </a:rPr>
              <a:t>B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g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a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41" name=""/>
          <p:cNvSpPr txBox="1"/>
          <p:nvPr/>
        </p:nvSpPr>
        <p:spPr>
          <a:xfrm>
            <a:off x="1626729" y="5016954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(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x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)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42" name=""/>
          <p:cNvSpPr txBox="1"/>
          <p:nvPr/>
        </p:nvSpPr>
        <p:spPr>
          <a:xfrm>
            <a:off x="3844283" y="5016954"/>
            <a:ext cx="4267877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FFFFFF"/>
                </a:solidFill>
              </a:rPr>
              <a:t>+</a:t>
            </a:r>
            <a:endParaRPr sz="2800" lang="in-ID">
              <a:solidFill>
                <a:srgbClr val="FFFFFF"/>
              </a:solidFill>
            </a:endParaRPr>
          </a:p>
        </p:txBody>
      </p:sp>
      <p:sp>
        <p:nvSpPr>
          <p:cNvPr id="1049243" name=""/>
          <p:cNvSpPr txBox="1"/>
          <p:nvPr/>
        </p:nvSpPr>
        <p:spPr>
          <a:xfrm>
            <a:off x="4374692" y="4673541"/>
            <a:ext cx="4000000" cy="447040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000000"/>
                </a:solidFill>
              </a:rPr>
              <a:t>B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g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B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u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44" name=""/>
          <p:cNvSpPr txBox="1"/>
          <p:nvPr/>
        </p:nvSpPr>
        <p:spPr>
          <a:xfrm>
            <a:off x="4112160" y="5016954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(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x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)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45" name=""/>
          <p:cNvSpPr txBox="1"/>
          <p:nvPr/>
        </p:nvSpPr>
        <p:spPr>
          <a:xfrm>
            <a:off x="3230549" y="5574497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46" name=""/>
          <p:cNvSpPr txBox="1"/>
          <p:nvPr/>
        </p:nvSpPr>
        <p:spPr>
          <a:xfrm>
            <a:off x="3028221" y="5934406"/>
            <a:ext cx="4000000" cy="447041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000000"/>
                </a:solidFill>
              </a:rPr>
              <a:t>(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+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B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u</a:t>
            </a:r>
            <a:r>
              <a:rPr sz="2400" lang="en-US">
                <a:solidFill>
                  <a:srgbClr val="000000"/>
                </a:solidFill>
              </a:rPr>
              <a:t>)</a:t>
            </a:r>
            <a:endParaRPr sz="2800" lang="in-ID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0" advTm="2000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íśḷíḓê"/>
          <p:cNvSpPr/>
          <p:nvPr/>
        </p:nvSpPr>
        <p:spPr>
          <a:xfrm>
            <a:off x="0" y="1340768"/>
            <a:ext cx="12192000" cy="1865972"/>
          </a:xfrm>
          <a:prstGeom prst="rect"/>
          <a:blipFill>
            <a:blip xmlns:r="http://schemas.openxmlformats.org/officeDocument/2006/relationships" r:embed="rId1"/>
            <a:stretch>
              <a:fillRect l="-2000" r="-20000"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tIns="45720" wrap="square">
            <a:normAutofit/>
          </a:bodyPr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665" name="ïṧ1idé"/>
          <p:cNvSpPr/>
          <p:nvPr/>
        </p:nvSpPr>
        <p:spPr>
          <a:xfrm>
            <a:off x="669924" y="1340768"/>
            <a:ext cx="4994028" cy="1865972"/>
          </a:xfrm>
          <a:prstGeom prst="rect"/>
          <a:solidFill>
            <a:schemeClr val="dk2">
              <a:lumMod val="100000"/>
              <a:alpha val="7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tIns="45720" wrap="square">
            <a:normAutofit/>
          </a:bodyPr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666" name="iṧliḓè"/>
          <p:cNvSpPr/>
          <p:nvPr/>
        </p:nvSpPr>
        <p:spPr>
          <a:xfrm>
            <a:off x="6096000" y="1340768"/>
            <a:ext cx="5424488" cy="1865972"/>
          </a:xfrm>
          <a:prstGeom prst="rect"/>
          <a:solidFill>
            <a:srgbClr val="B17E46">
              <a:alpha val="7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tIns="45720" wrap="square">
            <a:normAutofit/>
          </a:bodyPr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8667" name="íṥļíḓè"/>
          <p:cNvSpPr/>
          <p:nvPr/>
        </p:nvSpPr>
        <p:spPr>
          <a:xfrm>
            <a:off x="5759226" y="1340768"/>
            <a:ext cx="241500" cy="1865972"/>
          </a:xfrm>
          <a:prstGeom prst="rect"/>
          <a:solidFill>
            <a:schemeClr val="tx1">
              <a:alpha val="7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tIns="45720" wrap="square">
            <a:normAutofit/>
          </a:bodyPr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cxnSp>
        <p:nvCxnSpPr>
          <p:cNvPr id="3145736" name="直接连接符 18"/>
          <p:cNvCxnSpPr>
            <a:cxnSpLocks/>
          </p:cNvCxnSpPr>
          <p:nvPr/>
        </p:nvCxnSpPr>
        <p:spPr>
          <a:xfrm>
            <a:off x="5879976" y="3501008"/>
            <a:ext cx="0" cy="2642617"/>
          </a:xfrm>
          <a:prstGeom prst="line"/>
          <a:ln w="317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46"/>
          <p:cNvGrpSpPr/>
          <p:nvPr/>
        </p:nvGrpSpPr>
        <p:grpSpPr>
          <a:xfrm>
            <a:off x="11365707" y="393396"/>
            <a:ext cx="309563" cy="311150"/>
            <a:chOff x="898526" y="4559300"/>
            <a:chExt cx="309563" cy="311150"/>
          </a:xfrm>
          <a:solidFill>
            <a:srgbClr val="343D46"/>
          </a:solidFill>
        </p:grpSpPr>
        <p:sp>
          <p:nvSpPr>
            <p:cNvPr id="1048688" name="Freeform 59"/>
            <p:cNvSpPr>
              <a:spLocks noEditPoints="1"/>
            </p:cNvSpPr>
            <p:nvPr/>
          </p:nvSpPr>
          <p:spPr bwMode="auto">
            <a:xfrm>
              <a:off x="898526" y="4559300"/>
              <a:ext cx="309563" cy="311150"/>
            </a:xfrm>
            <a:custGeom>
              <a:avLst/>
              <a:gdLst>
                <a:gd name="T0" fmla="*/ 62 w 73"/>
                <a:gd name="T1" fmla="*/ 0 h 73"/>
                <a:gd name="T2" fmla="*/ 11 w 73"/>
                <a:gd name="T3" fmla="*/ 0 h 73"/>
                <a:gd name="T4" fmla="*/ 0 w 73"/>
                <a:gd name="T5" fmla="*/ 11 h 73"/>
                <a:gd name="T6" fmla="*/ 0 w 73"/>
                <a:gd name="T7" fmla="*/ 45 h 73"/>
                <a:gd name="T8" fmla="*/ 11 w 73"/>
                <a:gd name="T9" fmla="*/ 56 h 73"/>
                <a:gd name="T10" fmla="*/ 25 w 73"/>
                <a:gd name="T11" fmla="*/ 56 h 73"/>
                <a:gd name="T12" fmla="*/ 33 w 73"/>
                <a:gd name="T13" fmla="*/ 71 h 73"/>
                <a:gd name="T14" fmla="*/ 37 w 73"/>
                <a:gd name="T15" fmla="*/ 73 h 73"/>
                <a:gd name="T16" fmla="*/ 40 w 73"/>
                <a:gd name="T17" fmla="*/ 71 h 73"/>
                <a:gd name="T18" fmla="*/ 49 w 73"/>
                <a:gd name="T19" fmla="*/ 56 h 73"/>
                <a:gd name="T20" fmla="*/ 62 w 73"/>
                <a:gd name="T21" fmla="*/ 56 h 73"/>
                <a:gd name="T22" fmla="*/ 73 w 73"/>
                <a:gd name="T23" fmla="*/ 45 h 73"/>
                <a:gd name="T24" fmla="*/ 73 w 73"/>
                <a:gd name="T25" fmla="*/ 11 h 73"/>
                <a:gd name="T26" fmla="*/ 62 w 73"/>
                <a:gd name="T27" fmla="*/ 0 h 73"/>
                <a:gd name="T28" fmla="*/ 66 w 73"/>
                <a:gd name="T29" fmla="*/ 45 h 73"/>
                <a:gd name="T30" fmla="*/ 62 w 73"/>
                <a:gd name="T31" fmla="*/ 49 h 73"/>
                <a:gd name="T32" fmla="*/ 46 w 73"/>
                <a:gd name="T33" fmla="*/ 49 h 73"/>
                <a:gd name="T34" fmla="*/ 46 w 73"/>
                <a:gd name="T35" fmla="*/ 49 h 73"/>
                <a:gd name="T36" fmla="*/ 44 w 73"/>
                <a:gd name="T37" fmla="*/ 51 h 73"/>
                <a:gd name="T38" fmla="*/ 44 w 73"/>
                <a:gd name="T39" fmla="*/ 51 h 73"/>
                <a:gd name="T40" fmla="*/ 37 w 73"/>
                <a:gd name="T41" fmla="*/ 63 h 73"/>
                <a:gd name="T42" fmla="*/ 30 w 73"/>
                <a:gd name="T43" fmla="*/ 51 h 73"/>
                <a:gd name="T44" fmla="*/ 30 w 73"/>
                <a:gd name="T45" fmla="*/ 51 h 73"/>
                <a:gd name="T46" fmla="*/ 27 w 73"/>
                <a:gd name="T47" fmla="*/ 49 h 73"/>
                <a:gd name="T48" fmla="*/ 27 w 73"/>
                <a:gd name="T49" fmla="*/ 49 h 73"/>
                <a:gd name="T50" fmla="*/ 11 w 73"/>
                <a:gd name="T51" fmla="*/ 49 h 73"/>
                <a:gd name="T52" fmla="*/ 7 w 73"/>
                <a:gd name="T53" fmla="*/ 45 h 73"/>
                <a:gd name="T54" fmla="*/ 7 w 73"/>
                <a:gd name="T55" fmla="*/ 11 h 73"/>
                <a:gd name="T56" fmla="*/ 11 w 73"/>
                <a:gd name="T57" fmla="*/ 7 h 73"/>
                <a:gd name="T58" fmla="*/ 62 w 73"/>
                <a:gd name="T59" fmla="*/ 7 h 73"/>
                <a:gd name="T60" fmla="*/ 66 w 73"/>
                <a:gd name="T61" fmla="*/ 11 h 73"/>
                <a:gd name="T62" fmla="*/ 66 w 73"/>
                <a:gd name="T63" fmla="*/ 45 h 73"/>
                <a:gd name="T64" fmla="*/ 66 w 73"/>
                <a:gd name="T65" fmla="*/ 45 h 73"/>
                <a:gd name="T66" fmla="*/ 66 w 73"/>
                <a:gd name="T6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73">
                  <a:moveTo>
                    <a:pt x="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6"/>
                    <a:pt x="11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3"/>
                    <a:pt x="35" y="73"/>
                    <a:pt x="37" y="73"/>
                  </a:cubicBezTo>
                  <a:cubicBezTo>
                    <a:pt x="38" y="73"/>
                    <a:pt x="39" y="73"/>
                    <a:pt x="40" y="7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9" y="56"/>
                    <a:pt x="73" y="51"/>
                    <a:pt x="73" y="4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5"/>
                    <a:pt x="69" y="0"/>
                    <a:pt x="62" y="0"/>
                  </a:cubicBezTo>
                  <a:close/>
                  <a:moveTo>
                    <a:pt x="66" y="45"/>
                  </a:moveTo>
                  <a:cubicBezTo>
                    <a:pt x="66" y="47"/>
                    <a:pt x="64" y="49"/>
                    <a:pt x="62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5" y="49"/>
                    <a:pt x="44" y="50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0"/>
                    <a:pt x="28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9" y="49"/>
                    <a:pt x="7" y="47"/>
                    <a:pt x="7" y="4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5" y="7"/>
                    <a:pt x="66" y="9"/>
                    <a:pt x="66" y="11"/>
                  </a:cubicBezTo>
                  <a:cubicBezTo>
                    <a:pt x="66" y="45"/>
                    <a:pt x="66" y="45"/>
                    <a:pt x="66" y="45"/>
                  </a:cubicBezTo>
                  <a:close/>
                  <a:moveTo>
                    <a:pt x="66" y="45"/>
                  </a:moveTo>
                  <a:cubicBezTo>
                    <a:pt x="66" y="45"/>
                    <a:pt x="66" y="45"/>
                    <a:pt x="66" y="45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89" name="Freeform 60"/>
            <p:cNvSpPr>
              <a:spLocks noEditPoints="1"/>
            </p:cNvSpPr>
            <p:nvPr/>
          </p:nvSpPr>
          <p:spPr bwMode="auto">
            <a:xfrm>
              <a:off x="952501" y="4657725"/>
              <a:ext cx="52388" cy="50800"/>
            </a:xfrm>
            <a:custGeom>
              <a:avLst/>
              <a:gdLst>
                <a:gd name="T0" fmla="*/ 0 w 12"/>
                <a:gd name="T1" fmla="*/ 6 h 12"/>
                <a:gd name="T2" fmla="*/ 6 w 12"/>
                <a:gd name="T3" fmla="*/ 12 h 12"/>
                <a:gd name="T4" fmla="*/ 12 w 12"/>
                <a:gd name="T5" fmla="*/ 6 h 12"/>
                <a:gd name="T6" fmla="*/ 6 w 12"/>
                <a:gd name="T7" fmla="*/ 0 h 12"/>
                <a:gd name="T8" fmla="*/ 0 w 12"/>
                <a:gd name="T9" fmla="*/ 6 h 12"/>
                <a:gd name="T10" fmla="*/ 0 w 12"/>
                <a:gd name="T11" fmla="*/ 6 h 12"/>
                <a:gd name="T12" fmla="*/ 0 w 12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6"/>
                  </a:move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90" name="Freeform 61"/>
            <p:cNvSpPr>
              <a:spLocks noEditPoints="1"/>
            </p:cNvSpPr>
            <p:nvPr/>
          </p:nvSpPr>
          <p:spPr bwMode="auto">
            <a:xfrm>
              <a:off x="1030288" y="4657725"/>
              <a:ext cx="50800" cy="50800"/>
            </a:xfrm>
            <a:custGeom>
              <a:avLst/>
              <a:gdLst>
                <a:gd name="T0" fmla="*/ 0 w 12"/>
                <a:gd name="T1" fmla="*/ 6 h 12"/>
                <a:gd name="T2" fmla="*/ 6 w 12"/>
                <a:gd name="T3" fmla="*/ 12 h 12"/>
                <a:gd name="T4" fmla="*/ 12 w 12"/>
                <a:gd name="T5" fmla="*/ 6 h 12"/>
                <a:gd name="T6" fmla="*/ 9 w 12"/>
                <a:gd name="T7" fmla="*/ 1 h 12"/>
                <a:gd name="T8" fmla="*/ 3 w 12"/>
                <a:gd name="T9" fmla="*/ 1 h 12"/>
                <a:gd name="T10" fmla="*/ 0 w 12"/>
                <a:gd name="T11" fmla="*/ 6 h 12"/>
                <a:gd name="T12" fmla="*/ 0 w 12"/>
                <a:gd name="T13" fmla="*/ 6 h 12"/>
                <a:gd name="T14" fmla="*/ 0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0" y="6"/>
                  </a:moveTo>
                  <a:cubicBezTo>
                    <a:pt x="0" y="9"/>
                    <a:pt x="2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4"/>
                    <a:pt x="11" y="2"/>
                    <a:pt x="9" y="1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1" y="2"/>
                    <a:pt x="0" y="4"/>
                    <a:pt x="0" y="6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91" name="Freeform 62"/>
            <p:cNvSpPr>
              <a:spLocks noEditPoints="1"/>
            </p:cNvSpPr>
            <p:nvPr/>
          </p:nvSpPr>
          <p:spPr bwMode="auto">
            <a:xfrm>
              <a:off x="1101726" y="4657725"/>
              <a:ext cx="55563" cy="50800"/>
            </a:xfrm>
            <a:custGeom>
              <a:avLst/>
              <a:gdLst>
                <a:gd name="T0" fmla="*/ 0 w 13"/>
                <a:gd name="T1" fmla="*/ 6 h 12"/>
                <a:gd name="T2" fmla="*/ 3 w 13"/>
                <a:gd name="T3" fmla="*/ 11 h 12"/>
                <a:gd name="T4" fmla="*/ 10 w 13"/>
                <a:gd name="T5" fmla="*/ 11 h 12"/>
                <a:gd name="T6" fmla="*/ 13 w 13"/>
                <a:gd name="T7" fmla="*/ 6 h 12"/>
                <a:gd name="T8" fmla="*/ 10 w 13"/>
                <a:gd name="T9" fmla="*/ 1 h 12"/>
                <a:gd name="T10" fmla="*/ 3 w 13"/>
                <a:gd name="T11" fmla="*/ 1 h 12"/>
                <a:gd name="T12" fmla="*/ 0 w 13"/>
                <a:gd name="T13" fmla="*/ 6 h 12"/>
                <a:gd name="T14" fmla="*/ 0 w 13"/>
                <a:gd name="T15" fmla="*/ 6 h 12"/>
                <a:gd name="T16" fmla="*/ 0 w 13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0" y="6"/>
                  </a:moveTo>
                  <a:cubicBezTo>
                    <a:pt x="0" y="8"/>
                    <a:pt x="2" y="10"/>
                    <a:pt x="3" y="11"/>
                  </a:cubicBezTo>
                  <a:cubicBezTo>
                    <a:pt x="5" y="12"/>
                    <a:pt x="8" y="12"/>
                    <a:pt x="10" y="11"/>
                  </a:cubicBezTo>
                  <a:cubicBezTo>
                    <a:pt x="11" y="10"/>
                    <a:pt x="13" y="8"/>
                    <a:pt x="13" y="6"/>
                  </a:cubicBezTo>
                  <a:cubicBezTo>
                    <a:pt x="13" y="4"/>
                    <a:pt x="11" y="2"/>
                    <a:pt x="10" y="1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2" y="2"/>
                    <a:pt x="0" y="4"/>
                    <a:pt x="0" y="6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8" name="组合 51"/>
          <p:cNvGrpSpPr/>
          <p:nvPr/>
        </p:nvGrpSpPr>
        <p:grpSpPr>
          <a:xfrm>
            <a:off x="7700739" y="229882"/>
            <a:ext cx="250825" cy="311150"/>
            <a:chOff x="1822451" y="4559300"/>
            <a:chExt cx="250825" cy="311150"/>
          </a:xfrm>
          <a:solidFill>
            <a:srgbClr val="343D46"/>
          </a:solidFill>
        </p:grpSpPr>
        <p:sp>
          <p:nvSpPr>
            <p:cNvPr id="1048692" name="Freeform 65"/>
            <p:cNvSpPr>
              <a:spLocks noEditPoints="1"/>
            </p:cNvSpPr>
            <p:nvPr/>
          </p:nvSpPr>
          <p:spPr bwMode="auto">
            <a:xfrm>
              <a:off x="1822451" y="4559300"/>
              <a:ext cx="250825" cy="311150"/>
            </a:xfrm>
            <a:custGeom>
              <a:avLst/>
              <a:gdLst>
                <a:gd name="T0" fmla="*/ 43 w 59"/>
                <a:gd name="T1" fmla="*/ 0 h 73"/>
                <a:gd name="T2" fmla="*/ 11 w 59"/>
                <a:gd name="T3" fmla="*/ 0 h 73"/>
                <a:gd name="T4" fmla="*/ 0 w 59"/>
                <a:gd name="T5" fmla="*/ 11 h 73"/>
                <a:gd name="T6" fmla="*/ 0 w 59"/>
                <a:gd name="T7" fmla="*/ 62 h 73"/>
                <a:gd name="T8" fmla="*/ 11 w 59"/>
                <a:gd name="T9" fmla="*/ 73 h 73"/>
                <a:gd name="T10" fmla="*/ 48 w 59"/>
                <a:gd name="T11" fmla="*/ 73 h 73"/>
                <a:gd name="T12" fmla="*/ 59 w 59"/>
                <a:gd name="T13" fmla="*/ 62 h 73"/>
                <a:gd name="T14" fmla="*/ 59 w 59"/>
                <a:gd name="T15" fmla="*/ 21 h 73"/>
                <a:gd name="T16" fmla="*/ 43 w 59"/>
                <a:gd name="T17" fmla="*/ 0 h 73"/>
                <a:gd name="T18" fmla="*/ 52 w 59"/>
                <a:gd name="T19" fmla="*/ 62 h 73"/>
                <a:gd name="T20" fmla="*/ 48 w 59"/>
                <a:gd name="T21" fmla="*/ 66 h 73"/>
                <a:gd name="T22" fmla="*/ 11 w 59"/>
                <a:gd name="T23" fmla="*/ 66 h 73"/>
                <a:gd name="T24" fmla="*/ 8 w 59"/>
                <a:gd name="T25" fmla="*/ 62 h 73"/>
                <a:gd name="T26" fmla="*/ 8 w 59"/>
                <a:gd name="T27" fmla="*/ 11 h 73"/>
                <a:gd name="T28" fmla="*/ 11 w 59"/>
                <a:gd name="T29" fmla="*/ 7 h 73"/>
                <a:gd name="T30" fmla="*/ 39 w 59"/>
                <a:gd name="T31" fmla="*/ 7 h 73"/>
                <a:gd name="T32" fmla="*/ 52 w 59"/>
                <a:gd name="T33" fmla="*/ 23 h 73"/>
                <a:gd name="T34" fmla="*/ 52 w 59"/>
                <a:gd name="T35" fmla="*/ 62 h 73"/>
                <a:gd name="T36" fmla="*/ 52 w 59"/>
                <a:gd name="T37" fmla="*/ 62 h 73"/>
                <a:gd name="T38" fmla="*/ 52 w 59"/>
                <a:gd name="T39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73">
                  <a:moveTo>
                    <a:pt x="4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5" y="73"/>
                    <a:pt x="11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54" y="73"/>
                    <a:pt x="59" y="68"/>
                    <a:pt x="59" y="62"/>
                  </a:cubicBezTo>
                  <a:cubicBezTo>
                    <a:pt x="59" y="21"/>
                    <a:pt x="59" y="21"/>
                    <a:pt x="59" y="21"/>
                  </a:cubicBezTo>
                  <a:lnTo>
                    <a:pt x="43" y="0"/>
                  </a:lnTo>
                  <a:close/>
                  <a:moveTo>
                    <a:pt x="52" y="62"/>
                  </a:moveTo>
                  <a:cubicBezTo>
                    <a:pt x="52" y="64"/>
                    <a:pt x="50" y="66"/>
                    <a:pt x="48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9" y="66"/>
                    <a:pt x="8" y="64"/>
                    <a:pt x="8" y="6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7"/>
                    <a:pt x="11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52" y="23"/>
                    <a:pt x="52" y="23"/>
                    <a:pt x="52" y="23"/>
                  </a:cubicBezTo>
                  <a:lnTo>
                    <a:pt x="52" y="62"/>
                  </a:lnTo>
                  <a:close/>
                  <a:moveTo>
                    <a:pt x="52" y="62"/>
                  </a:moveTo>
                  <a:cubicBezTo>
                    <a:pt x="52" y="62"/>
                    <a:pt x="52" y="62"/>
                    <a:pt x="52" y="62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93" name="Freeform 66"/>
            <p:cNvSpPr>
              <a:spLocks noEditPoints="1"/>
            </p:cNvSpPr>
            <p:nvPr/>
          </p:nvSpPr>
          <p:spPr bwMode="auto">
            <a:xfrm>
              <a:off x="1885951" y="4632325"/>
              <a:ext cx="122238" cy="165100"/>
            </a:xfrm>
            <a:custGeom>
              <a:avLst/>
              <a:gdLst>
                <a:gd name="T0" fmla="*/ 4 w 29"/>
                <a:gd name="T1" fmla="*/ 7 h 39"/>
                <a:gd name="T2" fmla="*/ 20 w 29"/>
                <a:gd name="T3" fmla="*/ 7 h 39"/>
                <a:gd name="T4" fmla="*/ 24 w 29"/>
                <a:gd name="T5" fmla="*/ 4 h 39"/>
                <a:gd name="T6" fmla="*/ 20 w 29"/>
                <a:gd name="T7" fmla="*/ 0 h 39"/>
                <a:gd name="T8" fmla="*/ 4 w 29"/>
                <a:gd name="T9" fmla="*/ 0 h 39"/>
                <a:gd name="T10" fmla="*/ 0 w 29"/>
                <a:gd name="T11" fmla="*/ 4 h 39"/>
                <a:gd name="T12" fmla="*/ 4 w 29"/>
                <a:gd name="T13" fmla="*/ 7 h 39"/>
                <a:gd name="T14" fmla="*/ 0 w 29"/>
                <a:gd name="T15" fmla="*/ 20 h 39"/>
                <a:gd name="T16" fmla="*/ 4 w 29"/>
                <a:gd name="T17" fmla="*/ 23 h 39"/>
                <a:gd name="T18" fmla="*/ 26 w 29"/>
                <a:gd name="T19" fmla="*/ 23 h 39"/>
                <a:gd name="T20" fmla="*/ 29 w 29"/>
                <a:gd name="T21" fmla="*/ 20 h 39"/>
                <a:gd name="T22" fmla="*/ 26 w 29"/>
                <a:gd name="T23" fmla="*/ 16 h 39"/>
                <a:gd name="T24" fmla="*/ 4 w 29"/>
                <a:gd name="T25" fmla="*/ 16 h 39"/>
                <a:gd name="T26" fmla="*/ 0 w 29"/>
                <a:gd name="T27" fmla="*/ 20 h 39"/>
                <a:gd name="T28" fmla="*/ 26 w 29"/>
                <a:gd name="T29" fmla="*/ 32 h 39"/>
                <a:gd name="T30" fmla="*/ 4 w 29"/>
                <a:gd name="T31" fmla="*/ 32 h 39"/>
                <a:gd name="T32" fmla="*/ 0 w 29"/>
                <a:gd name="T33" fmla="*/ 36 h 39"/>
                <a:gd name="T34" fmla="*/ 4 w 29"/>
                <a:gd name="T35" fmla="*/ 39 h 39"/>
                <a:gd name="T36" fmla="*/ 26 w 29"/>
                <a:gd name="T37" fmla="*/ 39 h 39"/>
                <a:gd name="T38" fmla="*/ 29 w 29"/>
                <a:gd name="T39" fmla="*/ 36 h 39"/>
                <a:gd name="T40" fmla="*/ 26 w 29"/>
                <a:gd name="T41" fmla="*/ 32 h 39"/>
                <a:gd name="T42" fmla="*/ 26 w 29"/>
                <a:gd name="T43" fmla="*/ 32 h 39"/>
                <a:gd name="T44" fmla="*/ 26 w 29"/>
                <a:gd name="T45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39">
                  <a:moveTo>
                    <a:pt x="4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2" y="7"/>
                    <a:pt x="24" y="6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  <a:moveTo>
                    <a:pt x="0" y="20"/>
                  </a:moveTo>
                  <a:cubicBezTo>
                    <a:pt x="0" y="22"/>
                    <a:pt x="2" y="23"/>
                    <a:pt x="4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23"/>
                    <a:pt x="29" y="22"/>
                    <a:pt x="29" y="20"/>
                  </a:cubicBezTo>
                  <a:cubicBezTo>
                    <a:pt x="29" y="18"/>
                    <a:pt x="28" y="16"/>
                    <a:pt x="26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lose/>
                  <a:moveTo>
                    <a:pt x="26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8"/>
                    <a:pt x="2" y="39"/>
                    <a:pt x="4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9"/>
                    <a:pt x="29" y="38"/>
                    <a:pt x="29" y="36"/>
                  </a:cubicBezTo>
                  <a:cubicBezTo>
                    <a:pt x="29" y="34"/>
                    <a:pt x="28" y="32"/>
                    <a:pt x="26" y="32"/>
                  </a:cubicBezTo>
                  <a:close/>
                  <a:moveTo>
                    <a:pt x="26" y="32"/>
                  </a:moveTo>
                  <a:cubicBezTo>
                    <a:pt x="26" y="32"/>
                    <a:pt x="26" y="32"/>
                    <a:pt x="26" y="32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1048694" name="Freeform 68"/>
          <p:cNvSpPr>
            <a:spLocks noEditPoints="1"/>
          </p:cNvSpPr>
          <p:nvPr/>
        </p:nvSpPr>
        <p:spPr bwMode="auto">
          <a:xfrm>
            <a:off x="7201992" y="731216"/>
            <a:ext cx="292100" cy="311150"/>
          </a:xfrm>
          <a:custGeom>
            <a:avLst/>
            <a:gdLst>
              <a:gd name="T0" fmla="*/ 65 w 69"/>
              <a:gd name="T1" fmla="*/ 66 h 73"/>
              <a:gd name="T2" fmla="*/ 60 w 69"/>
              <a:gd name="T3" fmla="*/ 66 h 73"/>
              <a:gd name="T4" fmla="*/ 60 w 69"/>
              <a:gd name="T5" fmla="*/ 32 h 73"/>
              <a:gd name="T6" fmla="*/ 57 w 69"/>
              <a:gd name="T7" fmla="*/ 28 h 73"/>
              <a:gd name="T8" fmla="*/ 53 w 69"/>
              <a:gd name="T9" fmla="*/ 32 h 73"/>
              <a:gd name="T10" fmla="*/ 53 w 69"/>
              <a:gd name="T11" fmla="*/ 66 h 73"/>
              <a:gd name="T12" fmla="*/ 42 w 69"/>
              <a:gd name="T13" fmla="*/ 66 h 73"/>
              <a:gd name="T14" fmla="*/ 42 w 69"/>
              <a:gd name="T15" fmla="*/ 16 h 73"/>
              <a:gd name="T16" fmla="*/ 39 w 69"/>
              <a:gd name="T17" fmla="*/ 12 h 73"/>
              <a:gd name="T18" fmla="*/ 35 w 69"/>
              <a:gd name="T19" fmla="*/ 16 h 73"/>
              <a:gd name="T20" fmla="*/ 35 w 69"/>
              <a:gd name="T21" fmla="*/ 66 h 73"/>
              <a:gd name="T22" fmla="*/ 24 w 69"/>
              <a:gd name="T23" fmla="*/ 66 h 73"/>
              <a:gd name="T24" fmla="*/ 24 w 69"/>
              <a:gd name="T25" fmla="*/ 41 h 73"/>
              <a:gd name="T26" fmla="*/ 21 w 69"/>
              <a:gd name="T27" fmla="*/ 38 h 73"/>
              <a:gd name="T28" fmla="*/ 17 w 69"/>
              <a:gd name="T29" fmla="*/ 41 h 73"/>
              <a:gd name="T30" fmla="*/ 17 w 69"/>
              <a:gd name="T31" fmla="*/ 66 h 73"/>
              <a:gd name="T32" fmla="*/ 7 w 69"/>
              <a:gd name="T33" fmla="*/ 66 h 73"/>
              <a:gd name="T34" fmla="*/ 7 w 69"/>
              <a:gd name="T35" fmla="*/ 4 h 73"/>
              <a:gd name="T36" fmla="*/ 3 w 69"/>
              <a:gd name="T37" fmla="*/ 0 h 73"/>
              <a:gd name="T38" fmla="*/ 0 w 69"/>
              <a:gd name="T39" fmla="*/ 4 h 73"/>
              <a:gd name="T40" fmla="*/ 0 w 69"/>
              <a:gd name="T41" fmla="*/ 70 h 73"/>
              <a:gd name="T42" fmla="*/ 3 w 69"/>
              <a:gd name="T43" fmla="*/ 73 h 73"/>
              <a:gd name="T44" fmla="*/ 4 w 69"/>
              <a:gd name="T45" fmla="*/ 73 h 73"/>
              <a:gd name="T46" fmla="*/ 65 w 69"/>
              <a:gd name="T47" fmla="*/ 73 h 73"/>
              <a:gd name="T48" fmla="*/ 69 w 69"/>
              <a:gd name="T49" fmla="*/ 70 h 73"/>
              <a:gd name="T50" fmla="*/ 65 w 69"/>
              <a:gd name="T51" fmla="*/ 66 h 73"/>
              <a:gd name="T52" fmla="*/ 65 w 69"/>
              <a:gd name="T53" fmla="*/ 66 h 73"/>
              <a:gd name="T54" fmla="*/ 65 w 69"/>
              <a:gd name="T55" fmla="*/ 6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" h="73">
                <a:moveTo>
                  <a:pt x="65" y="66"/>
                </a:moveTo>
                <a:cubicBezTo>
                  <a:pt x="60" y="66"/>
                  <a:pt x="60" y="66"/>
                  <a:pt x="60" y="66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0"/>
                  <a:pt x="59" y="28"/>
                  <a:pt x="57" y="28"/>
                </a:cubicBezTo>
                <a:cubicBezTo>
                  <a:pt x="55" y="28"/>
                  <a:pt x="53" y="30"/>
                  <a:pt x="53" y="32"/>
                </a:cubicBezTo>
                <a:cubicBezTo>
                  <a:pt x="53" y="66"/>
                  <a:pt x="53" y="66"/>
                  <a:pt x="53" y="66"/>
                </a:cubicBezTo>
                <a:cubicBezTo>
                  <a:pt x="42" y="66"/>
                  <a:pt x="42" y="66"/>
                  <a:pt x="42" y="6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4"/>
                  <a:pt x="41" y="12"/>
                  <a:pt x="39" y="12"/>
                </a:cubicBezTo>
                <a:cubicBezTo>
                  <a:pt x="37" y="12"/>
                  <a:pt x="35" y="14"/>
                  <a:pt x="35" y="16"/>
                </a:cubicBezTo>
                <a:cubicBezTo>
                  <a:pt x="35" y="66"/>
                  <a:pt x="35" y="66"/>
                  <a:pt x="35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24" y="41"/>
                  <a:pt x="24" y="41"/>
                  <a:pt x="24" y="41"/>
                </a:cubicBezTo>
                <a:cubicBezTo>
                  <a:pt x="24" y="39"/>
                  <a:pt x="23" y="38"/>
                  <a:pt x="21" y="38"/>
                </a:cubicBezTo>
                <a:cubicBezTo>
                  <a:pt x="19" y="38"/>
                  <a:pt x="17" y="39"/>
                  <a:pt x="17" y="41"/>
                </a:cubicBezTo>
                <a:cubicBezTo>
                  <a:pt x="17" y="66"/>
                  <a:pt x="17" y="66"/>
                  <a:pt x="17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5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2"/>
                  <a:pt x="1" y="73"/>
                  <a:pt x="3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65" y="73"/>
                  <a:pt x="65" y="73"/>
                  <a:pt x="65" y="73"/>
                </a:cubicBezTo>
                <a:cubicBezTo>
                  <a:pt x="67" y="73"/>
                  <a:pt x="69" y="72"/>
                  <a:pt x="69" y="70"/>
                </a:cubicBezTo>
                <a:cubicBezTo>
                  <a:pt x="69" y="68"/>
                  <a:pt x="67" y="66"/>
                  <a:pt x="65" y="66"/>
                </a:cubicBezTo>
                <a:close/>
                <a:moveTo>
                  <a:pt x="65" y="66"/>
                </a:moveTo>
                <a:cubicBezTo>
                  <a:pt x="65" y="66"/>
                  <a:pt x="65" y="66"/>
                  <a:pt x="65" y="6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99" name="组合 55"/>
          <p:cNvGrpSpPr/>
          <p:nvPr/>
        </p:nvGrpSpPr>
        <p:grpSpPr>
          <a:xfrm>
            <a:off x="6548891" y="229883"/>
            <a:ext cx="314326" cy="311150"/>
            <a:chOff x="3373438" y="4559300"/>
            <a:chExt cx="314326" cy="311150"/>
          </a:xfrm>
          <a:solidFill>
            <a:srgbClr val="A6A6A6"/>
          </a:solidFill>
        </p:grpSpPr>
        <p:sp>
          <p:nvSpPr>
            <p:cNvPr id="1048695" name="Freeform 71"/>
            <p:cNvSpPr>
              <a:spLocks noEditPoints="1"/>
            </p:cNvSpPr>
            <p:nvPr/>
          </p:nvSpPr>
          <p:spPr bwMode="auto">
            <a:xfrm>
              <a:off x="3373438" y="4559300"/>
              <a:ext cx="314325" cy="311150"/>
            </a:xfrm>
            <a:custGeom>
              <a:avLst/>
              <a:gdLst>
                <a:gd name="T0" fmla="*/ 74 w 74"/>
                <a:gd name="T1" fmla="*/ 40 h 73"/>
                <a:gd name="T2" fmla="*/ 74 w 74"/>
                <a:gd name="T3" fmla="*/ 40 h 73"/>
                <a:gd name="T4" fmla="*/ 70 w 74"/>
                <a:gd name="T5" fmla="*/ 37 h 73"/>
                <a:gd name="T6" fmla="*/ 37 w 74"/>
                <a:gd name="T7" fmla="*/ 37 h 73"/>
                <a:gd name="T8" fmla="*/ 37 w 74"/>
                <a:gd name="T9" fmla="*/ 4 h 73"/>
                <a:gd name="T10" fmla="*/ 33 w 74"/>
                <a:gd name="T11" fmla="*/ 0 h 73"/>
                <a:gd name="T12" fmla="*/ 33 w 74"/>
                <a:gd name="T13" fmla="*/ 0 h 73"/>
                <a:gd name="T14" fmla="*/ 33 w 74"/>
                <a:gd name="T15" fmla="*/ 0 h 73"/>
                <a:gd name="T16" fmla="*/ 0 w 74"/>
                <a:gd name="T17" fmla="*/ 37 h 73"/>
                <a:gd name="T18" fmla="*/ 37 w 74"/>
                <a:gd name="T19" fmla="*/ 73 h 73"/>
                <a:gd name="T20" fmla="*/ 74 w 74"/>
                <a:gd name="T21" fmla="*/ 40 h 73"/>
                <a:gd name="T22" fmla="*/ 37 w 74"/>
                <a:gd name="T23" fmla="*/ 66 h 73"/>
                <a:gd name="T24" fmla="*/ 8 w 74"/>
                <a:gd name="T25" fmla="*/ 37 h 73"/>
                <a:gd name="T26" fmla="*/ 30 w 74"/>
                <a:gd name="T27" fmla="*/ 8 h 73"/>
                <a:gd name="T28" fmla="*/ 30 w 74"/>
                <a:gd name="T29" fmla="*/ 40 h 73"/>
                <a:gd name="T30" fmla="*/ 33 w 74"/>
                <a:gd name="T31" fmla="*/ 44 h 73"/>
                <a:gd name="T32" fmla="*/ 66 w 74"/>
                <a:gd name="T33" fmla="*/ 44 h 73"/>
                <a:gd name="T34" fmla="*/ 37 w 74"/>
                <a:gd name="T35" fmla="*/ 66 h 73"/>
                <a:gd name="T36" fmla="*/ 37 w 74"/>
                <a:gd name="T37" fmla="*/ 66 h 73"/>
                <a:gd name="T38" fmla="*/ 37 w 74"/>
                <a:gd name="T39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74" y="38"/>
                    <a:pt x="72" y="37"/>
                    <a:pt x="7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2"/>
                    <a:pt x="35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4" y="2"/>
                    <a:pt x="0" y="18"/>
                    <a:pt x="0" y="37"/>
                  </a:cubicBezTo>
                  <a:cubicBezTo>
                    <a:pt x="0" y="57"/>
                    <a:pt x="17" y="73"/>
                    <a:pt x="37" y="73"/>
                  </a:cubicBezTo>
                  <a:cubicBezTo>
                    <a:pt x="56" y="73"/>
                    <a:pt x="72" y="59"/>
                    <a:pt x="74" y="40"/>
                  </a:cubicBezTo>
                  <a:close/>
                  <a:moveTo>
                    <a:pt x="37" y="66"/>
                  </a:moveTo>
                  <a:cubicBezTo>
                    <a:pt x="21" y="66"/>
                    <a:pt x="8" y="53"/>
                    <a:pt x="8" y="37"/>
                  </a:cubicBezTo>
                  <a:cubicBezTo>
                    <a:pt x="8" y="23"/>
                    <a:pt x="17" y="11"/>
                    <a:pt x="30" y="8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2"/>
                    <a:pt x="31" y="44"/>
                    <a:pt x="33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2" y="57"/>
                    <a:pt x="51" y="66"/>
                    <a:pt x="37" y="66"/>
                  </a:cubicBezTo>
                  <a:close/>
                  <a:moveTo>
                    <a:pt x="37" y="66"/>
                  </a:moveTo>
                  <a:cubicBezTo>
                    <a:pt x="37" y="66"/>
                    <a:pt x="37" y="66"/>
                    <a:pt x="37" y="66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96" name="Freeform 72"/>
            <p:cNvSpPr>
              <a:spLocks noEditPoints="1"/>
            </p:cNvSpPr>
            <p:nvPr/>
          </p:nvSpPr>
          <p:spPr bwMode="auto">
            <a:xfrm>
              <a:off x="3556001" y="4559300"/>
              <a:ext cx="131763" cy="128588"/>
            </a:xfrm>
            <a:custGeom>
              <a:avLst/>
              <a:gdLst>
                <a:gd name="T0" fmla="*/ 3 w 31"/>
                <a:gd name="T1" fmla="*/ 30 h 30"/>
                <a:gd name="T2" fmla="*/ 27 w 31"/>
                <a:gd name="T3" fmla="*/ 30 h 30"/>
                <a:gd name="T4" fmla="*/ 30 w 31"/>
                <a:gd name="T5" fmla="*/ 27 h 30"/>
                <a:gd name="T6" fmla="*/ 30 w 31"/>
                <a:gd name="T7" fmla="*/ 27 h 30"/>
                <a:gd name="T8" fmla="*/ 31 w 31"/>
                <a:gd name="T9" fmla="*/ 27 h 30"/>
                <a:gd name="T10" fmla="*/ 31 w 31"/>
                <a:gd name="T11" fmla="*/ 26 h 30"/>
                <a:gd name="T12" fmla="*/ 31 w 31"/>
                <a:gd name="T13" fmla="*/ 26 h 30"/>
                <a:gd name="T14" fmla="*/ 31 w 31"/>
                <a:gd name="T15" fmla="*/ 25 h 30"/>
                <a:gd name="T16" fmla="*/ 6 w 31"/>
                <a:gd name="T17" fmla="*/ 0 h 30"/>
                <a:gd name="T18" fmla="*/ 3 w 31"/>
                <a:gd name="T19" fmla="*/ 0 h 30"/>
                <a:gd name="T20" fmla="*/ 3 w 31"/>
                <a:gd name="T21" fmla="*/ 0 h 30"/>
                <a:gd name="T22" fmla="*/ 0 w 31"/>
                <a:gd name="T23" fmla="*/ 4 h 30"/>
                <a:gd name="T24" fmla="*/ 0 w 31"/>
                <a:gd name="T25" fmla="*/ 26 h 30"/>
                <a:gd name="T26" fmla="*/ 0 w 31"/>
                <a:gd name="T27" fmla="*/ 26 h 30"/>
                <a:gd name="T28" fmla="*/ 0 w 31"/>
                <a:gd name="T29" fmla="*/ 26 h 30"/>
                <a:gd name="T30" fmla="*/ 3 w 31"/>
                <a:gd name="T31" fmla="*/ 30 h 30"/>
                <a:gd name="T32" fmla="*/ 7 w 31"/>
                <a:gd name="T33" fmla="*/ 7 h 30"/>
                <a:gd name="T34" fmla="*/ 23 w 31"/>
                <a:gd name="T35" fmla="*/ 23 h 30"/>
                <a:gd name="T36" fmla="*/ 7 w 31"/>
                <a:gd name="T37" fmla="*/ 23 h 30"/>
                <a:gd name="T38" fmla="*/ 7 w 31"/>
                <a:gd name="T39" fmla="*/ 7 h 30"/>
                <a:gd name="T40" fmla="*/ 7 w 31"/>
                <a:gd name="T41" fmla="*/ 7 h 30"/>
                <a:gd name="T42" fmla="*/ 7 w 31"/>
                <a:gd name="T43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0">
                  <a:moveTo>
                    <a:pt x="3" y="30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9" y="30"/>
                    <a:pt x="30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11"/>
                    <a:pt x="20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30"/>
                    <a:pt x="3" y="30"/>
                  </a:cubicBezTo>
                  <a:close/>
                  <a:moveTo>
                    <a:pt x="7" y="7"/>
                  </a:moveTo>
                  <a:cubicBezTo>
                    <a:pt x="15" y="8"/>
                    <a:pt x="22" y="15"/>
                    <a:pt x="23" y="23"/>
                  </a:cubicBezTo>
                  <a:cubicBezTo>
                    <a:pt x="7" y="23"/>
                    <a:pt x="7" y="23"/>
                    <a:pt x="7" y="23"/>
                  </a:cubicBezTo>
                  <a:lnTo>
                    <a:pt x="7" y="7"/>
                  </a:ln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1048697" name="Freeform 74"/>
          <p:cNvSpPr>
            <a:spLocks noEditPoints="1"/>
          </p:cNvSpPr>
          <p:nvPr/>
        </p:nvSpPr>
        <p:spPr bwMode="auto">
          <a:xfrm>
            <a:off x="10768233" y="727247"/>
            <a:ext cx="317500" cy="319088"/>
          </a:xfrm>
          <a:custGeom>
            <a:avLst/>
            <a:gdLst>
              <a:gd name="T0" fmla="*/ 57 w 75"/>
              <a:gd name="T1" fmla="*/ 22 h 75"/>
              <a:gd name="T2" fmla="*/ 18 w 75"/>
              <a:gd name="T3" fmla="*/ 22 h 75"/>
              <a:gd name="T4" fmla="*/ 15 w 75"/>
              <a:gd name="T5" fmla="*/ 19 h 75"/>
              <a:gd name="T6" fmla="*/ 18 w 75"/>
              <a:gd name="T7" fmla="*/ 15 h 75"/>
              <a:gd name="T8" fmla="*/ 57 w 75"/>
              <a:gd name="T9" fmla="*/ 15 h 75"/>
              <a:gd name="T10" fmla="*/ 61 w 75"/>
              <a:gd name="T11" fmla="*/ 19 h 75"/>
              <a:gd name="T12" fmla="*/ 57 w 75"/>
              <a:gd name="T13" fmla="*/ 22 h 75"/>
              <a:gd name="T14" fmla="*/ 57 w 75"/>
              <a:gd name="T15" fmla="*/ 41 h 75"/>
              <a:gd name="T16" fmla="*/ 48 w 75"/>
              <a:gd name="T17" fmla="*/ 41 h 75"/>
              <a:gd name="T18" fmla="*/ 45 w 75"/>
              <a:gd name="T19" fmla="*/ 37 h 75"/>
              <a:gd name="T20" fmla="*/ 48 w 75"/>
              <a:gd name="T21" fmla="*/ 33 h 75"/>
              <a:gd name="T22" fmla="*/ 57 w 75"/>
              <a:gd name="T23" fmla="*/ 33 h 75"/>
              <a:gd name="T24" fmla="*/ 61 w 75"/>
              <a:gd name="T25" fmla="*/ 37 h 75"/>
              <a:gd name="T26" fmla="*/ 57 w 75"/>
              <a:gd name="T27" fmla="*/ 41 h 75"/>
              <a:gd name="T28" fmla="*/ 57 w 75"/>
              <a:gd name="T29" fmla="*/ 59 h 75"/>
              <a:gd name="T30" fmla="*/ 48 w 75"/>
              <a:gd name="T31" fmla="*/ 59 h 75"/>
              <a:gd name="T32" fmla="*/ 45 w 75"/>
              <a:gd name="T33" fmla="*/ 55 h 75"/>
              <a:gd name="T34" fmla="*/ 48 w 75"/>
              <a:gd name="T35" fmla="*/ 52 h 75"/>
              <a:gd name="T36" fmla="*/ 57 w 75"/>
              <a:gd name="T37" fmla="*/ 52 h 75"/>
              <a:gd name="T38" fmla="*/ 61 w 75"/>
              <a:gd name="T39" fmla="*/ 55 h 75"/>
              <a:gd name="T40" fmla="*/ 57 w 75"/>
              <a:gd name="T41" fmla="*/ 59 h 75"/>
              <a:gd name="T42" fmla="*/ 22 w 75"/>
              <a:gd name="T43" fmla="*/ 52 h 75"/>
              <a:gd name="T44" fmla="*/ 33 w 75"/>
              <a:gd name="T45" fmla="*/ 52 h 75"/>
              <a:gd name="T46" fmla="*/ 33 w 75"/>
              <a:gd name="T47" fmla="*/ 36 h 75"/>
              <a:gd name="T48" fmla="*/ 22 w 75"/>
              <a:gd name="T49" fmla="*/ 36 h 75"/>
              <a:gd name="T50" fmla="*/ 22 w 75"/>
              <a:gd name="T51" fmla="*/ 52 h 75"/>
              <a:gd name="T52" fmla="*/ 36 w 75"/>
              <a:gd name="T53" fmla="*/ 59 h 75"/>
              <a:gd name="T54" fmla="*/ 18 w 75"/>
              <a:gd name="T55" fmla="*/ 59 h 75"/>
              <a:gd name="T56" fmla="*/ 16 w 75"/>
              <a:gd name="T57" fmla="*/ 58 h 75"/>
              <a:gd name="T58" fmla="*/ 15 w 75"/>
              <a:gd name="T59" fmla="*/ 55 h 75"/>
              <a:gd name="T60" fmla="*/ 15 w 75"/>
              <a:gd name="T61" fmla="*/ 33 h 75"/>
              <a:gd name="T62" fmla="*/ 16 w 75"/>
              <a:gd name="T63" fmla="*/ 30 h 75"/>
              <a:gd name="T64" fmla="*/ 18 w 75"/>
              <a:gd name="T65" fmla="*/ 29 h 75"/>
              <a:gd name="T66" fmla="*/ 36 w 75"/>
              <a:gd name="T67" fmla="*/ 29 h 75"/>
              <a:gd name="T68" fmla="*/ 39 w 75"/>
              <a:gd name="T69" fmla="*/ 30 h 75"/>
              <a:gd name="T70" fmla="*/ 40 w 75"/>
              <a:gd name="T71" fmla="*/ 33 h 75"/>
              <a:gd name="T72" fmla="*/ 40 w 75"/>
              <a:gd name="T73" fmla="*/ 55 h 75"/>
              <a:gd name="T74" fmla="*/ 39 w 75"/>
              <a:gd name="T75" fmla="*/ 58 h 75"/>
              <a:gd name="T76" fmla="*/ 36 w 75"/>
              <a:gd name="T77" fmla="*/ 59 h 75"/>
              <a:gd name="T78" fmla="*/ 7 w 75"/>
              <a:gd name="T79" fmla="*/ 68 h 75"/>
              <a:gd name="T80" fmla="*/ 68 w 75"/>
              <a:gd name="T81" fmla="*/ 68 h 75"/>
              <a:gd name="T82" fmla="*/ 68 w 75"/>
              <a:gd name="T83" fmla="*/ 7 h 75"/>
              <a:gd name="T84" fmla="*/ 7 w 75"/>
              <a:gd name="T85" fmla="*/ 7 h 75"/>
              <a:gd name="T86" fmla="*/ 7 w 75"/>
              <a:gd name="T87" fmla="*/ 68 h 75"/>
              <a:gd name="T88" fmla="*/ 72 w 75"/>
              <a:gd name="T89" fmla="*/ 75 h 75"/>
              <a:gd name="T90" fmla="*/ 4 w 75"/>
              <a:gd name="T91" fmla="*/ 75 h 75"/>
              <a:gd name="T92" fmla="*/ 0 w 75"/>
              <a:gd name="T93" fmla="*/ 72 h 75"/>
              <a:gd name="T94" fmla="*/ 0 w 75"/>
              <a:gd name="T95" fmla="*/ 3 h 75"/>
              <a:gd name="T96" fmla="*/ 4 w 75"/>
              <a:gd name="T97" fmla="*/ 0 h 75"/>
              <a:gd name="T98" fmla="*/ 72 w 75"/>
              <a:gd name="T99" fmla="*/ 0 h 75"/>
              <a:gd name="T100" fmla="*/ 75 w 75"/>
              <a:gd name="T101" fmla="*/ 3 h 75"/>
              <a:gd name="T102" fmla="*/ 75 w 75"/>
              <a:gd name="T103" fmla="*/ 72 h 75"/>
              <a:gd name="T104" fmla="*/ 72 w 75"/>
              <a:gd name="T105" fmla="*/ 75 h 75"/>
              <a:gd name="T106" fmla="*/ 72 w 75"/>
              <a:gd name="T107" fmla="*/ 75 h 75"/>
              <a:gd name="T108" fmla="*/ 72 w 75"/>
              <a:gd name="T109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5" h="75">
                <a:moveTo>
                  <a:pt x="57" y="22"/>
                </a:move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5" y="21"/>
                  <a:pt x="15" y="19"/>
                </a:cubicBezTo>
                <a:cubicBezTo>
                  <a:pt x="15" y="17"/>
                  <a:pt x="17" y="15"/>
                  <a:pt x="18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9" y="15"/>
                  <a:pt x="61" y="17"/>
                  <a:pt x="61" y="19"/>
                </a:cubicBezTo>
                <a:cubicBezTo>
                  <a:pt x="61" y="21"/>
                  <a:pt x="59" y="22"/>
                  <a:pt x="57" y="22"/>
                </a:cubicBezTo>
                <a:close/>
                <a:moveTo>
                  <a:pt x="57" y="41"/>
                </a:moveTo>
                <a:cubicBezTo>
                  <a:pt x="48" y="41"/>
                  <a:pt x="48" y="41"/>
                  <a:pt x="48" y="41"/>
                </a:cubicBezTo>
                <a:cubicBezTo>
                  <a:pt x="46" y="41"/>
                  <a:pt x="45" y="39"/>
                  <a:pt x="45" y="37"/>
                </a:cubicBezTo>
                <a:cubicBezTo>
                  <a:pt x="45" y="35"/>
                  <a:pt x="46" y="33"/>
                  <a:pt x="48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9" y="33"/>
                  <a:pt x="61" y="35"/>
                  <a:pt x="61" y="37"/>
                </a:cubicBezTo>
                <a:cubicBezTo>
                  <a:pt x="61" y="39"/>
                  <a:pt x="59" y="41"/>
                  <a:pt x="57" y="41"/>
                </a:cubicBezTo>
                <a:close/>
                <a:moveTo>
                  <a:pt x="57" y="59"/>
                </a:moveTo>
                <a:cubicBezTo>
                  <a:pt x="48" y="59"/>
                  <a:pt x="48" y="59"/>
                  <a:pt x="48" y="59"/>
                </a:cubicBezTo>
                <a:cubicBezTo>
                  <a:pt x="46" y="59"/>
                  <a:pt x="45" y="57"/>
                  <a:pt x="45" y="55"/>
                </a:cubicBezTo>
                <a:cubicBezTo>
                  <a:pt x="45" y="53"/>
                  <a:pt x="46" y="52"/>
                  <a:pt x="48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9" y="52"/>
                  <a:pt x="61" y="53"/>
                  <a:pt x="61" y="55"/>
                </a:cubicBezTo>
                <a:cubicBezTo>
                  <a:pt x="61" y="57"/>
                  <a:pt x="59" y="59"/>
                  <a:pt x="57" y="59"/>
                </a:cubicBezTo>
                <a:close/>
                <a:moveTo>
                  <a:pt x="22" y="52"/>
                </a:moveTo>
                <a:cubicBezTo>
                  <a:pt x="33" y="52"/>
                  <a:pt x="33" y="52"/>
                  <a:pt x="33" y="52"/>
                </a:cubicBezTo>
                <a:cubicBezTo>
                  <a:pt x="33" y="36"/>
                  <a:pt x="33" y="36"/>
                  <a:pt x="33" y="36"/>
                </a:cubicBezTo>
                <a:cubicBezTo>
                  <a:pt x="22" y="36"/>
                  <a:pt x="22" y="36"/>
                  <a:pt x="22" y="36"/>
                </a:cubicBezTo>
                <a:lnTo>
                  <a:pt x="22" y="52"/>
                </a:lnTo>
                <a:close/>
                <a:moveTo>
                  <a:pt x="36" y="59"/>
                </a:moveTo>
                <a:cubicBezTo>
                  <a:pt x="18" y="59"/>
                  <a:pt x="18" y="59"/>
                  <a:pt x="18" y="59"/>
                </a:cubicBezTo>
                <a:cubicBezTo>
                  <a:pt x="18" y="59"/>
                  <a:pt x="17" y="58"/>
                  <a:pt x="16" y="58"/>
                </a:cubicBezTo>
                <a:cubicBezTo>
                  <a:pt x="15" y="57"/>
                  <a:pt x="15" y="56"/>
                  <a:pt x="15" y="55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5" y="31"/>
                  <a:pt x="16" y="30"/>
                </a:cubicBezTo>
                <a:cubicBezTo>
                  <a:pt x="17" y="30"/>
                  <a:pt x="18" y="29"/>
                  <a:pt x="18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7" y="29"/>
                  <a:pt x="38" y="30"/>
                  <a:pt x="39" y="30"/>
                </a:cubicBezTo>
                <a:cubicBezTo>
                  <a:pt x="39" y="31"/>
                  <a:pt x="40" y="32"/>
                  <a:pt x="40" y="33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6"/>
                  <a:pt x="39" y="57"/>
                  <a:pt x="39" y="58"/>
                </a:cubicBezTo>
                <a:cubicBezTo>
                  <a:pt x="38" y="58"/>
                  <a:pt x="37" y="59"/>
                  <a:pt x="36" y="59"/>
                </a:cubicBezTo>
                <a:close/>
                <a:moveTo>
                  <a:pt x="7" y="68"/>
                </a:moveTo>
                <a:cubicBezTo>
                  <a:pt x="68" y="68"/>
                  <a:pt x="68" y="68"/>
                  <a:pt x="68" y="68"/>
                </a:cubicBezTo>
                <a:cubicBezTo>
                  <a:pt x="68" y="7"/>
                  <a:pt x="68" y="7"/>
                  <a:pt x="6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68"/>
                  <a:pt x="7" y="68"/>
                  <a:pt x="7" y="68"/>
                </a:cubicBezTo>
                <a:close/>
                <a:moveTo>
                  <a:pt x="72" y="75"/>
                </a:moveTo>
                <a:cubicBezTo>
                  <a:pt x="4" y="75"/>
                  <a:pt x="4" y="75"/>
                  <a:pt x="4" y="75"/>
                </a:cubicBezTo>
                <a:cubicBezTo>
                  <a:pt x="2" y="75"/>
                  <a:pt x="0" y="74"/>
                  <a:pt x="0" y="72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4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4" y="0"/>
                  <a:pt x="75" y="2"/>
                  <a:pt x="75" y="3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4"/>
                  <a:pt x="74" y="75"/>
                  <a:pt x="72" y="75"/>
                </a:cubicBezTo>
                <a:close/>
                <a:moveTo>
                  <a:pt x="72" y="75"/>
                </a:moveTo>
                <a:cubicBezTo>
                  <a:pt x="72" y="75"/>
                  <a:pt x="72" y="75"/>
                  <a:pt x="72" y="75"/>
                </a:cubicBezTo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00" name="组合 59"/>
          <p:cNvGrpSpPr/>
          <p:nvPr/>
        </p:nvGrpSpPr>
        <p:grpSpPr>
          <a:xfrm>
            <a:off x="9889954" y="393396"/>
            <a:ext cx="309563" cy="311150"/>
            <a:chOff x="5083176" y="4559300"/>
            <a:chExt cx="309563" cy="311150"/>
          </a:xfrm>
          <a:solidFill>
            <a:srgbClr val="A6A6A6"/>
          </a:solidFill>
        </p:grpSpPr>
        <p:sp>
          <p:nvSpPr>
            <p:cNvPr id="1048698" name="Freeform 82"/>
            <p:cNvSpPr>
              <a:spLocks noEditPoints="1"/>
            </p:cNvSpPr>
            <p:nvPr/>
          </p:nvSpPr>
          <p:spPr bwMode="auto">
            <a:xfrm>
              <a:off x="5083176" y="4559300"/>
              <a:ext cx="309563" cy="311150"/>
            </a:xfrm>
            <a:custGeom>
              <a:avLst/>
              <a:gdLst>
                <a:gd name="T0" fmla="*/ 62 w 73"/>
                <a:gd name="T1" fmla="*/ 10 h 73"/>
                <a:gd name="T2" fmla="*/ 53 w 73"/>
                <a:gd name="T3" fmla="*/ 10 h 73"/>
                <a:gd name="T4" fmla="*/ 53 w 73"/>
                <a:gd name="T5" fmla="*/ 4 h 73"/>
                <a:gd name="T6" fmla="*/ 50 w 73"/>
                <a:gd name="T7" fmla="*/ 0 h 73"/>
                <a:gd name="T8" fmla="*/ 46 w 73"/>
                <a:gd name="T9" fmla="*/ 4 h 73"/>
                <a:gd name="T10" fmla="*/ 46 w 73"/>
                <a:gd name="T11" fmla="*/ 10 h 73"/>
                <a:gd name="T12" fmla="*/ 27 w 73"/>
                <a:gd name="T13" fmla="*/ 10 h 73"/>
                <a:gd name="T14" fmla="*/ 27 w 73"/>
                <a:gd name="T15" fmla="*/ 4 h 73"/>
                <a:gd name="T16" fmla="*/ 23 w 73"/>
                <a:gd name="T17" fmla="*/ 0 h 73"/>
                <a:gd name="T18" fmla="*/ 19 w 73"/>
                <a:gd name="T19" fmla="*/ 4 h 73"/>
                <a:gd name="T20" fmla="*/ 19 w 73"/>
                <a:gd name="T21" fmla="*/ 10 h 73"/>
                <a:gd name="T22" fmla="*/ 11 w 73"/>
                <a:gd name="T23" fmla="*/ 10 h 73"/>
                <a:gd name="T24" fmla="*/ 0 w 73"/>
                <a:gd name="T25" fmla="*/ 21 h 73"/>
                <a:gd name="T26" fmla="*/ 0 w 73"/>
                <a:gd name="T27" fmla="*/ 62 h 73"/>
                <a:gd name="T28" fmla="*/ 11 w 73"/>
                <a:gd name="T29" fmla="*/ 73 h 73"/>
                <a:gd name="T30" fmla="*/ 62 w 73"/>
                <a:gd name="T31" fmla="*/ 73 h 73"/>
                <a:gd name="T32" fmla="*/ 73 w 73"/>
                <a:gd name="T33" fmla="*/ 62 h 73"/>
                <a:gd name="T34" fmla="*/ 73 w 73"/>
                <a:gd name="T35" fmla="*/ 21 h 73"/>
                <a:gd name="T36" fmla="*/ 62 w 73"/>
                <a:gd name="T37" fmla="*/ 10 h 73"/>
                <a:gd name="T38" fmla="*/ 66 w 73"/>
                <a:gd name="T39" fmla="*/ 62 h 73"/>
                <a:gd name="T40" fmla="*/ 62 w 73"/>
                <a:gd name="T41" fmla="*/ 66 h 73"/>
                <a:gd name="T42" fmla="*/ 11 w 73"/>
                <a:gd name="T43" fmla="*/ 66 h 73"/>
                <a:gd name="T44" fmla="*/ 7 w 73"/>
                <a:gd name="T45" fmla="*/ 62 h 73"/>
                <a:gd name="T46" fmla="*/ 7 w 73"/>
                <a:gd name="T47" fmla="*/ 21 h 73"/>
                <a:gd name="T48" fmla="*/ 11 w 73"/>
                <a:gd name="T49" fmla="*/ 17 h 73"/>
                <a:gd name="T50" fmla="*/ 19 w 73"/>
                <a:gd name="T51" fmla="*/ 17 h 73"/>
                <a:gd name="T52" fmla="*/ 19 w 73"/>
                <a:gd name="T53" fmla="*/ 18 h 73"/>
                <a:gd name="T54" fmla="*/ 23 w 73"/>
                <a:gd name="T55" fmla="*/ 22 h 73"/>
                <a:gd name="T56" fmla="*/ 27 w 73"/>
                <a:gd name="T57" fmla="*/ 18 h 73"/>
                <a:gd name="T58" fmla="*/ 27 w 73"/>
                <a:gd name="T59" fmla="*/ 17 h 73"/>
                <a:gd name="T60" fmla="*/ 46 w 73"/>
                <a:gd name="T61" fmla="*/ 17 h 73"/>
                <a:gd name="T62" fmla="*/ 46 w 73"/>
                <a:gd name="T63" fmla="*/ 18 h 73"/>
                <a:gd name="T64" fmla="*/ 50 w 73"/>
                <a:gd name="T65" fmla="*/ 22 h 73"/>
                <a:gd name="T66" fmla="*/ 53 w 73"/>
                <a:gd name="T67" fmla="*/ 18 h 73"/>
                <a:gd name="T68" fmla="*/ 53 w 73"/>
                <a:gd name="T69" fmla="*/ 17 h 73"/>
                <a:gd name="T70" fmla="*/ 62 w 73"/>
                <a:gd name="T71" fmla="*/ 17 h 73"/>
                <a:gd name="T72" fmla="*/ 66 w 73"/>
                <a:gd name="T73" fmla="*/ 21 h 73"/>
                <a:gd name="T74" fmla="*/ 66 w 73"/>
                <a:gd name="T75" fmla="*/ 62 h 73"/>
                <a:gd name="T76" fmla="*/ 66 w 73"/>
                <a:gd name="T77" fmla="*/ 62 h 73"/>
                <a:gd name="T78" fmla="*/ 66 w 73"/>
                <a:gd name="T79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73">
                  <a:moveTo>
                    <a:pt x="62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2" y="0"/>
                    <a:pt x="50" y="0"/>
                  </a:cubicBezTo>
                  <a:cubicBezTo>
                    <a:pt x="48" y="0"/>
                    <a:pt x="46" y="2"/>
                    <a:pt x="46" y="4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ubicBezTo>
                    <a:pt x="21" y="0"/>
                    <a:pt x="19" y="2"/>
                    <a:pt x="19" y="4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10"/>
                    <a:pt x="0" y="15"/>
                    <a:pt x="0" y="2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5" y="73"/>
                    <a:pt x="11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8" y="73"/>
                    <a:pt x="73" y="68"/>
                    <a:pt x="73" y="62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15"/>
                    <a:pt x="68" y="10"/>
                    <a:pt x="62" y="10"/>
                  </a:cubicBezTo>
                  <a:close/>
                  <a:moveTo>
                    <a:pt x="66" y="62"/>
                  </a:moveTo>
                  <a:cubicBezTo>
                    <a:pt x="66" y="64"/>
                    <a:pt x="64" y="66"/>
                    <a:pt x="62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9" y="66"/>
                    <a:pt x="7" y="64"/>
                    <a:pt x="7" y="6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19"/>
                    <a:pt x="9" y="17"/>
                    <a:pt x="11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20"/>
                    <a:pt x="21" y="22"/>
                    <a:pt x="23" y="22"/>
                  </a:cubicBezTo>
                  <a:cubicBezTo>
                    <a:pt x="25" y="22"/>
                    <a:pt x="27" y="20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0"/>
                    <a:pt x="48" y="22"/>
                    <a:pt x="50" y="22"/>
                  </a:cubicBezTo>
                  <a:cubicBezTo>
                    <a:pt x="52" y="22"/>
                    <a:pt x="53" y="20"/>
                    <a:pt x="53" y="18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4" y="17"/>
                    <a:pt x="66" y="19"/>
                    <a:pt x="66" y="21"/>
                  </a:cubicBezTo>
                  <a:cubicBezTo>
                    <a:pt x="66" y="62"/>
                    <a:pt x="66" y="62"/>
                    <a:pt x="66" y="62"/>
                  </a:cubicBezTo>
                  <a:close/>
                  <a:moveTo>
                    <a:pt x="66" y="62"/>
                  </a:moveTo>
                  <a:cubicBezTo>
                    <a:pt x="66" y="62"/>
                    <a:pt x="66" y="62"/>
                    <a:pt x="66" y="62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699" name="Freeform 83"/>
            <p:cNvSpPr>
              <a:spLocks noEditPoints="1"/>
            </p:cNvSpPr>
            <p:nvPr/>
          </p:nvSpPr>
          <p:spPr bwMode="auto">
            <a:xfrm>
              <a:off x="5137151" y="4683125"/>
              <a:ext cx="47625" cy="47625"/>
            </a:xfrm>
            <a:custGeom>
              <a:avLst/>
              <a:gdLst>
                <a:gd name="T0" fmla="*/ 0 w 11"/>
                <a:gd name="T1" fmla="*/ 5 h 11"/>
                <a:gd name="T2" fmla="*/ 3 w 11"/>
                <a:gd name="T3" fmla="*/ 10 h 11"/>
                <a:gd name="T4" fmla="*/ 8 w 11"/>
                <a:gd name="T5" fmla="*/ 10 h 11"/>
                <a:gd name="T6" fmla="*/ 11 w 11"/>
                <a:gd name="T7" fmla="*/ 5 h 11"/>
                <a:gd name="T8" fmla="*/ 5 w 11"/>
                <a:gd name="T9" fmla="*/ 0 h 11"/>
                <a:gd name="T10" fmla="*/ 0 w 11"/>
                <a:gd name="T11" fmla="*/ 5 h 11"/>
                <a:gd name="T12" fmla="*/ 0 w 11"/>
                <a:gd name="T13" fmla="*/ 5 h 11"/>
                <a:gd name="T14" fmla="*/ 0 w 11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0" y="5"/>
                  </a:moveTo>
                  <a:cubicBezTo>
                    <a:pt x="0" y="7"/>
                    <a:pt x="1" y="9"/>
                    <a:pt x="3" y="10"/>
                  </a:cubicBezTo>
                  <a:cubicBezTo>
                    <a:pt x="4" y="11"/>
                    <a:pt x="7" y="11"/>
                    <a:pt x="8" y="10"/>
                  </a:cubicBezTo>
                  <a:cubicBezTo>
                    <a:pt x="10" y="9"/>
                    <a:pt x="11" y="7"/>
                    <a:pt x="11" y="5"/>
                  </a:cubicBezTo>
                  <a:cubicBezTo>
                    <a:pt x="11" y="2"/>
                    <a:pt x="9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700" name="Freeform 84"/>
            <p:cNvSpPr>
              <a:spLocks noEditPoints="1"/>
            </p:cNvSpPr>
            <p:nvPr/>
          </p:nvSpPr>
          <p:spPr bwMode="auto">
            <a:xfrm>
              <a:off x="5213351" y="4683125"/>
              <a:ext cx="47625" cy="47625"/>
            </a:xfrm>
            <a:custGeom>
              <a:avLst/>
              <a:gdLst>
                <a:gd name="T0" fmla="*/ 0 w 11"/>
                <a:gd name="T1" fmla="*/ 5 h 11"/>
                <a:gd name="T2" fmla="*/ 2 w 11"/>
                <a:gd name="T3" fmla="*/ 10 h 11"/>
                <a:gd name="T4" fmla="*/ 8 w 11"/>
                <a:gd name="T5" fmla="*/ 10 h 11"/>
                <a:gd name="T6" fmla="*/ 11 w 11"/>
                <a:gd name="T7" fmla="*/ 5 h 11"/>
                <a:gd name="T8" fmla="*/ 8 w 11"/>
                <a:gd name="T9" fmla="*/ 1 h 11"/>
                <a:gd name="T10" fmla="*/ 2 w 11"/>
                <a:gd name="T11" fmla="*/ 1 h 11"/>
                <a:gd name="T12" fmla="*/ 0 w 11"/>
                <a:gd name="T13" fmla="*/ 5 h 11"/>
                <a:gd name="T14" fmla="*/ 0 w 11"/>
                <a:gd name="T15" fmla="*/ 5 h 11"/>
                <a:gd name="T16" fmla="*/ 0 w 11"/>
                <a:gd name="T1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0" y="5"/>
                  </a:moveTo>
                  <a:cubicBezTo>
                    <a:pt x="0" y="7"/>
                    <a:pt x="1" y="9"/>
                    <a:pt x="2" y="10"/>
                  </a:cubicBezTo>
                  <a:cubicBezTo>
                    <a:pt x="4" y="11"/>
                    <a:pt x="6" y="11"/>
                    <a:pt x="8" y="10"/>
                  </a:cubicBezTo>
                  <a:cubicBezTo>
                    <a:pt x="10" y="9"/>
                    <a:pt x="11" y="7"/>
                    <a:pt x="11" y="5"/>
                  </a:cubicBezTo>
                  <a:cubicBezTo>
                    <a:pt x="11" y="3"/>
                    <a:pt x="10" y="2"/>
                    <a:pt x="8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701" name="Freeform 85"/>
            <p:cNvSpPr>
              <a:spLocks noEditPoints="1"/>
            </p:cNvSpPr>
            <p:nvPr/>
          </p:nvSpPr>
          <p:spPr bwMode="auto">
            <a:xfrm>
              <a:off x="5286376" y="4683125"/>
              <a:ext cx="46038" cy="47625"/>
            </a:xfrm>
            <a:custGeom>
              <a:avLst/>
              <a:gdLst>
                <a:gd name="T0" fmla="*/ 0 w 11"/>
                <a:gd name="T1" fmla="*/ 5 h 11"/>
                <a:gd name="T2" fmla="*/ 3 w 11"/>
                <a:gd name="T3" fmla="*/ 10 h 11"/>
                <a:gd name="T4" fmla="*/ 9 w 11"/>
                <a:gd name="T5" fmla="*/ 10 h 11"/>
                <a:gd name="T6" fmla="*/ 11 w 11"/>
                <a:gd name="T7" fmla="*/ 5 h 11"/>
                <a:gd name="T8" fmla="*/ 9 w 11"/>
                <a:gd name="T9" fmla="*/ 1 h 11"/>
                <a:gd name="T10" fmla="*/ 3 w 11"/>
                <a:gd name="T11" fmla="*/ 1 h 11"/>
                <a:gd name="T12" fmla="*/ 0 w 11"/>
                <a:gd name="T13" fmla="*/ 5 h 11"/>
                <a:gd name="T14" fmla="*/ 0 w 11"/>
                <a:gd name="T15" fmla="*/ 5 h 11"/>
                <a:gd name="T16" fmla="*/ 0 w 11"/>
                <a:gd name="T1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0" y="5"/>
                  </a:moveTo>
                  <a:cubicBezTo>
                    <a:pt x="0" y="7"/>
                    <a:pt x="1" y="9"/>
                    <a:pt x="3" y="10"/>
                  </a:cubicBezTo>
                  <a:cubicBezTo>
                    <a:pt x="5" y="11"/>
                    <a:pt x="7" y="11"/>
                    <a:pt x="9" y="10"/>
                  </a:cubicBezTo>
                  <a:cubicBezTo>
                    <a:pt x="10" y="9"/>
                    <a:pt x="11" y="7"/>
                    <a:pt x="11" y="5"/>
                  </a:cubicBezTo>
                  <a:cubicBezTo>
                    <a:pt x="11" y="3"/>
                    <a:pt x="10" y="2"/>
                    <a:pt x="9" y="1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1" y="2"/>
                    <a:pt x="0" y="3"/>
                    <a:pt x="0" y="5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702" name="Freeform 86"/>
            <p:cNvSpPr>
              <a:spLocks noEditPoints="1"/>
            </p:cNvSpPr>
            <p:nvPr/>
          </p:nvSpPr>
          <p:spPr bwMode="auto">
            <a:xfrm>
              <a:off x="5137151" y="4759325"/>
              <a:ext cx="47625" cy="47625"/>
            </a:xfrm>
            <a:custGeom>
              <a:avLst/>
              <a:gdLst>
                <a:gd name="T0" fmla="*/ 0 w 11"/>
                <a:gd name="T1" fmla="*/ 5 h 11"/>
                <a:gd name="T2" fmla="*/ 3 w 11"/>
                <a:gd name="T3" fmla="*/ 10 h 11"/>
                <a:gd name="T4" fmla="*/ 8 w 11"/>
                <a:gd name="T5" fmla="*/ 10 h 11"/>
                <a:gd name="T6" fmla="*/ 11 w 11"/>
                <a:gd name="T7" fmla="*/ 5 h 11"/>
                <a:gd name="T8" fmla="*/ 5 w 11"/>
                <a:gd name="T9" fmla="*/ 0 h 11"/>
                <a:gd name="T10" fmla="*/ 0 w 11"/>
                <a:gd name="T11" fmla="*/ 5 h 11"/>
                <a:gd name="T12" fmla="*/ 0 w 11"/>
                <a:gd name="T13" fmla="*/ 5 h 11"/>
                <a:gd name="T14" fmla="*/ 0 w 11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0" y="5"/>
                  </a:moveTo>
                  <a:cubicBezTo>
                    <a:pt x="0" y="7"/>
                    <a:pt x="1" y="9"/>
                    <a:pt x="3" y="10"/>
                  </a:cubicBezTo>
                  <a:cubicBezTo>
                    <a:pt x="4" y="11"/>
                    <a:pt x="7" y="11"/>
                    <a:pt x="8" y="10"/>
                  </a:cubicBezTo>
                  <a:cubicBezTo>
                    <a:pt x="10" y="9"/>
                    <a:pt x="11" y="7"/>
                    <a:pt x="11" y="5"/>
                  </a:cubicBezTo>
                  <a:cubicBezTo>
                    <a:pt x="11" y="2"/>
                    <a:pt x="9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703" name="Freeform 87"/>
            <p:cNvSpPr>
              <a:spLocks noEditPoints="1"/>
            </p:cNvSpPr>
            <p:nvPr/>
          </p:nvSpPr>
          <p:spPr bwMode="auto">
            <a:xfrm>
              <a:off x="5213351" y="4756150"/>
              <a:ext cx="47625" cy="50800"/>
            </a:xfrm>
            <a:custGeom>
              <a:avLst/>
              <a:gdLst>
                <a:gd name="T0" fmla="*/ 0 w 11"/>
                <a:gd name="T1" fmla="*/ 6 h 12"/>
                <a:gd name="T2" fmla="*/ 2 w 11"/>
                <a:gd name="T3" fmla="*/ 11 h 12"/>
                <a:gd name="T4" fmla="*/ 8 w 11"/>
                <a:gd name="T5" fmla="*/ 11 h 12"/>
                <a:gd name="T6" fmla="*/ 11 w 11"/>
                <a:gd name="T7" fmla="*/ 6 h 12"/>
                <a:gd name="T8" fmla="*/ 8 w 11"/>
                <a:gd name="T9" fmla="*/ 1 h 12"/>
                <a:gd name="T10" fmla="*/ 2 w 11"/>
                <a:gd name="T11" fmla="*/ 1 h 12"/>
                <a:gd name="T12" fmla="*/ 0 w 11"/>
                <a:gd name="T13" fmla="*/ 6 h 12"/>
                <a:gd name="T14" fmla="*/ 0 w 11"/>
                <a:gd name="T15" fmla="*/ 6 h 12"/>
                <a:gd name="T16" fmla="*/ 0 w 11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">
                  <a:moveTo>
                    <a:pt x="0" y="6"/>
                  </a:moveTo>
                  <a:cubicBezTo>
                    <a:pt x="0" y="8"/>
                    <a:pt x="1" y="10"/>
                    <a:pt x="2" y="11"/>
                  </a:cubicBezTo>
                  <a:cubicBezTo>
                    <a:pt x="4" y="12"/>
                    <a:pt x="6" y="12"/>
                    <a:pt x="8" y="11"/>
                  </a:cubicBezTo>
                  <a:cubicBezTo>
                    <a:pt x="10" y="10"/>
                    <a:pt x="11" y="8"/>
                    <a:pt x="11" y="6"/>
                  </a:cubicBezTo>
                  <a:cubicBezTo>
                    <a:pt x="11" y="4"/>
                    <a:pt x="10" y="2"/>
                    <a:pt x="8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0" y="6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8704" name="Freeform 88"/>
            <p:cNvSpPr>
              <a:spLocks noEditPoints="1"/>
            </p:cNvSpPr>
            <p:nvPr/>
          </p:nvSpPr>
          <p:spPr bwMode="auto">
            <a:xfrm>
              <a:off x="5286376" y="4756150"/>
              <a:ext cx="46038" cy="50800"/>
            </a:xfrm>
            <a:custGeom>
              <a:avLst/>
              <a:gdLst>
                <a:gd name="T0" fmla="*/ 0 w 11"/>
                <a:gd name="T1" fmla="*/ 6 h 12"/>
                <a:gd name="T2" fmla="*/ 3 w 11"/>
                <a:gd name="T3" fmla="*/ 11 h 12"/>
                <a:gd name="T4" fmla="*/ 9 w 11"/>
                <a:gd name="T5" fmla="*/ 11 h 12"/>
                <a:gd name="T6" fmla="*/ 11 w 11"/>
                <a:gd name="T7" fmla="*/ 6 h 12"/>
                <a:gd name="T8" fmla="*/ 9 w 11"/>
                <a:gd name="T9" fmla="*/ 1 h 12"/>
                <a:gd name="T10" fmla="*/ 3 w 11"/>
                <a:gd name="T11" fmla="*/ 1 h 12"/>
                <a:gd name="T12" fmla="*/ 0 w 11"/>
                <a:gd name="T13" fmla="*/ 6 h 12"/>
                <a:gd name="T14" fmla="*/ 0 w 11"/>
                <a:gd name="T15" fmla="*/ 6 h 12"/>
                <a:gd name="T16" fmla="*/ 0 w 11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">
                  <a:moveTo>
                    <a:pt x="0" y="6"/>
                  </a:moveTo>
                  <a:cubicBezTo>
                    <a:pt x="0" y="8"/>
                    <a:pt x="1" y="10"/>
                    <a:pt x="3" y="11"/>
                  </a:cubicBezTo>
                  <a:cubicBezTo>
                    <a:pt x="5" y="12"/>
                    <a:pt x="7" y="12"/>
                    <a:pt x="9" y="11"/>
                  </a:cubicBezTo>
                  <a:cubicBezTo>
                    <a:pt x="10" y="10"/>
                    <a:pt x="11" y="8"/>
                    <a:pt x="11" y="6"/>
                  </a:cubicBezTo>
                  <a:cubicBezTo>
                    <a:pt x="11" y="4"/>
                    <a:pt x="10" y="2"/>
                    <a:pt x="9" y="1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1" y="2"/>
                    <a:pt x="0" y="4"/>
                    <a:pt x="0" y="6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1048705" name="文本框 11"/>
          <p:cNvSpPr txBox="1">
            <a:spLocks noChangeArrowheads="1"/>
          </p:cNvSpPr>
          <p:nvPr/>
        </p:nvSpPr>
        <p:spPr bwMode="auto">
          <a:xfrm>
            <a:off x="1190890" y="548972"/>
            <a:ext cx="4809836" cy="675640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(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N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n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g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h</a:t>
            </a:r>
            <a:r>
              <a:rPr altLang="en-US" b="1" dirty="0" sz="3200" lang="en-US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)</a:t>
            </a:r>
            <a:endParaRPr altLang="en-US" b="1" dirty="0" sz="2400" lang="zh-CN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049162" name=""/>
          <p:cNvSpPr txBox="1"/>
          <p:nvPr/>
        </p:nvSpPr>
        <p:spPr>
          <a:xfrm>
            <a:off x="1021675" y="1808934"/>
            <a:ext cx="4420950" cy="9296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FFFFFF"/>
                </a:solidFill>
              </a:rPr>
              <a:t>Persediaan</a:t>
            </a:r>
            <a:r>
              <a:rPr b="1" sz="2800" lang="en-US">
                <a:solidFill>
                  <a:srgbClr val="FFFFFF"/>
                </a:solidFill>
              </a:rPr>
              <a:t> barang</a:t>
            </a:r>
            <a:r>
              <a:rPr b="1" sz="2800" lang="en-US">
                <a:solidFill>
                  <a:srgbClr val="FFFFFF"/>
                </a:solidFill>
              </a:rPr>
              <a:t> dagang</a:t>
            </a:r>
            <a:r>
              <a:rPr b="1" sz="2800" lang="en-US">
                <a:solidFill>
                  <a:srgbClr val="FFFFFF"/>
                </a:solidFill>
              </a:rPr>
              <a:t> yang</a:t>
            </a:r>
            <a:r>
              <a:rPr b="1" sz="2800" lang="en-US">
                <a:solidFill>
                  <a:srgbClr val="FFFFFF"/>
                </a:solidFill>
              </a:rPr>
              <a:t> tersedia</a:t>
            </a:r>
            <a:r>
              <a:rPr b="1" sz="2800" lang="en-US">
                <a:solidFill>
                  <a:srgbClr val="FFFFFF"/>
                </a:solidFill>
              </a:rPr>
              <a:t> untuk</a:t>
            </a:r>
            <a:r>
              <a:rPr b="1" sz="2800" lang="en-US">
                <a:solidFill>
                  <a:srgbClr val="FFFFFF"/>
                </a:solidFill>
              </a:rPr>
              <a:t> dijual</a:t>
            </a:r>
            <a:endParaRPr b="1" sz="2800" lang="in-ID">
              <a:solidFill>
                <a:srgbClr val="FFFFFF"/>
              </a:solidFill>
            </a:endParaRPr>
          </a:p>
        </p:txBody>
      </p:sp>
      <p:sp>
        <p:nvSpPr>
          <p:cNvPr id="1049163" name=""/>
          <p:cNvSpPr txBox="1"/>
          <p:nvPr/>
        </p:nvSpPr>
        <p:spPr>
          <a:xfrm>
            <a:off x="6548892" y="1808934"/>
            <a:ext cx="4536841" cy="929640"/>
          </a:xfrm>
          <a:prstGeom prst="rect"/>
        </p:spPr>
        <p:txBody>
          <a:bodyPr rtlCol="0" wrap="square">
            <a:spAutoFit/>
          </a:bodyPr>
          <a:p>
            <a:pPr algn="r"/>
            <a:r>
              <a:rPr b="1" sz="2800" lang="en-US">
                <a:solidFill>
                  <a:srgbClr val="FFFFFF"/>
                </a:solidFill>
              </a:rPr>
              <a:t>Jumlah</a:t>
            </a:r>
            <a:r>
              <a:rPr b="1" sz="2800" lang="en-US">
                <a:solidFill>
                  <a:srgbClr val="FFFFFF"/>
                </a:solidFill>
              </a:rPr>
              <a:t> barang</a:t>
            </a:r>
            <a:r>
              <a:rPr b="1" sz="2800" lang="en-US">
                <a:solidFill>
                  <a:srgbClr val="FFFFFF"/>
                </a:solidFill>
              </a:rPr>
              <a:t> dagang</a:t>
            </a:r>
            <a:r>
              <a:rPr b="1" sz="2800" lang="en-US">
                <a:solidFill>
                  <a:srgbClr val="FFFFFF"/>
                </a:solidFill>
              </a:rPr>
              <a:t> yang</a:t>
            </a:r>
            <a:r>
              <a:rPr b="1" sz="2800" lang="en-US">
                <a:solidFill>
                  <a:srgbClr val="FFFFFF"/>
                </a:solidFill>
              </a:rPr>
              <a:t> tersedia</a:t>
            </a:r>
            <a:r>
              <a:rPr b="1" sz="2800" lang="en-US">
                <a:solidFill>
                  <a:srgbClr val="FFFFFF"/>
                </a:solidFill>
              </a:rPr>
              <a:t> untuk</a:t>
            </a:r>
            <a:r>
              <a:rPr b="1" sz="2800" lang="en-US">
                <a:solidFill>
                  <a:srgbClr val="FFFFFF"/>
                </a:solidFill>
              </a:rPr>
              <a:t> dijual</a:t>
            </a:r>
            <a:endParaRPr b="1" sz="2800" lang="in-ID">
              <a:solidFill>
                <a:srgbClr val="FFFFFF"/>
              </a:solidFill>
            </a:endParaRPr>
          </a:p>
        </p:txBody>
      </p:sp>
      <p:grpSp>
        <p:nvGrpSpPr>
          <p:cNvPr id="239" name="191622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4917406" y="3322896"/>
            <a:ext cx="1919602" cy="3303263"/>
            <a:chOff x="4632477" y="1123950"/>
            <a:chExt cx="2917050" cy="5019675"/>
          </a:xfrm>
        </p:grpSpPr>
        <p:cxnSp>
          <p:nvCxnSpPr>
            <p:cNvPr id="3145765" name="直接连接符 3"/>
            <p:cNvCxnSpPr>
              <a:cxnSpLocks/>
            </p:cNvCxnSpPr>
            <p:nvPr/>
          </p:nvCxnSpPr>
          <p:spPr>
            <a:xfrm flipV="1">
              <a:off x="6096000" y="1123950"/>
              <a:ext cx="1" cy="5019675"/>
            </a:xfrm>
            <a:prstGeom prst="line"/>
            <a:ln w="3175" cap="rnd">
              <a:solidFill>
                <a:srgbClr val="BFBFBF"/>
              </a:solidFill>
              <a:round/>
              <a:headEnd type="none"/>
              <a:tailEnd type="none" w="med" len="med"/>
            </a:ln>
          </p:spPr>
        </p:cxnSp>
        <p:grpSp>
          <p:nvGrpSpPr>
            <p:cNvPr id="242" name="îşlïďe"/>
            <p:cNvGrpSpPr/>
            <p:nvPr/>
          </p:nvGrpSpPr>
          <p:grpSpPr>
            <a:xfrm>
              <a:off x="4773451" y="2102088"/>
              <a:ext cx="2653144" cy="2655414"/>
              <a:chOff x="4241006" y="1573213"/>
              <a:chExt cx="3709988" cy="3713163"/>
            </a:xfrm>
          </p:grpSpPr>
          <p:sp>
            <p:nvSpPr>
              <p:cNvPr id="1049181" name="îşļíḍê"/>
              <p:cNvSpPr/>
              <p:nvPr/>
            </p:nvSpPr>
            <p:spPr bwMode="auto">
              <a:xfrm>
                <a:off x="6095206" y="1573213"/>
                <a:ext cx="1855788" cy="3713163"/>
              </a:xfrm>
              <a:custGeom>
                <a:avLst/>
                <a:gdLst>
                  <a:gd name="connsiteX0" fmla="*/ 0 w 1855788"/>
                  <a:gd name="connsiteY0" fmla="*/ 0 h 3713163"/>
                  <a:gd name="connsiteX1" fmla="*/ 1855788 w 1855788"/>
                  <a:gd name="connsiteY1" fmla="*/ 1856410 h 3713163"/>
                  <a:gd name="connsiteX2" fmla="*/ 0 w 1855788"/>
                  <a:gd name="connsiteY2" fmla="*/ 3713163 h 3713163"/>
                  <a:gd name="connsiteX3" fmla="*/ 0 w 1855788"/>
                  <a:gd name="connsiteY3" fmla="*/ 3136031 h 3713163"/>
                  <a:gd name="connsiteX4" fmla="*/ 794 w 1855788"/>
                  <a:gd name="connsiteY4" fmla="*/ 3136071 h 3713163"/>
                  <a:gd name="connsiteX5" fmla="*/ 1280284 w 1855788"/>
                  <a:gd name="connsiteY5" fmla="*/ 1856581 h 3713163"/>
                  <a:gd name="connsiteX6" fmla="*/ 794 w 1855788"/>
                  <a:gd name="connsiteY6" fmla="*/ 577091 h 3713163"/>
                  <a:gd name="connsiteX7" fmla="*/ 0 w 1855788"/>
                  <a:gd name="connsiteY7" fmla="*/ 577131 h 371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5788" h="3713163">
                    <a:moveTo>
                      <a:pt x="0" y="0"/>
                    </a:moveTo>
                    <a:cubicBezTo>
                      <a:pt x="1024879" y="0"/>
                      <a:pt x="1855788" y="831341"/>
                      <a:pt x="1855788" y="1856410"/>
                    </a:cubicBezTo>
                    <a:cubicBezTo>
                      <a:pt x="1855788" y="2881822"/>
                      <a:pt x="1024879" y="3713163"/>
                      <a:pt x="0" y="3713163"/>
                    </a:cubicBezTo>
                    <a:lnTo>
                      <a:pt x="0" y="3136031"/>
                    </a:lnTo>
                    <a:lnTo>
                      <a:pt x="794" y="3136071"/>
                    </a:lnTo>
                    <a:cubicBezTo>
                      <a:pt x="707437" y="3136071"/>
                      <a:pt x="1280284" y="2563224"/>
                      <a:pt x="1280284" y="1856581"/>
                    </a:cubicBezTo>
                    <a:cubicBezTo>
                      <a:pt x="1280284" y="1149938"/>
                      <a:pt x="707437" y="577091"/>
                      <a:pt x="794" y="577091"/>
                    </a:cubicBezTo>
                    <a:lnTo>
                      <a:pt x="0" y="577131"/>
                    </a:lnTo>
                    <a:close/>
                  </a:path>
                </a:pathLst>
              </a:custGeom>
              <a:solidFill>
                <a:srgbClr val="B17E46">
                  <a:alpha val="80000"/>
                </a:srgbClr>
              </a:solidFill>
              <a:ln w="50800">
                <a:solidFill>
                  <a:srgbClr val="FFFFFF"/>
                </a:solidFill>
                <a:round/>
              </a:ln>
            </p:spPr>
            <p:txBody>
              <a:bodyPr anchor="ctr" wrap="square">
                <a:noAutofit/>
              </a:bodyPr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049182" name="íŝ1íḋe"/>
              <p:cNvSpPr/>
              <p:nvPr/>
            </p:nvSpPr>
            <p:spPr bwMode="auto">
              <a:xfrm>
                <a:off x="4241006" y="1573213"/>
                <a:ext cx="1854200" cy="3713163"/>
              </a:xfrm>
              <a:custGeom>
                <a:avLst/>
                <a:gdLst>
                  <a:gd name="connsiteX0" fmla="*/ 1854200 w 1854200"/>
                  <a:gd name="connsiteY0" fmla="*/ 0 h 3713163"/>
                  <a:gd name="connsiteX1" fmla="*/ 1854200 w 1854200"/>
                  <a:gd name="connsiteY1" fmla="*/ 577131 h 3713163"/>
                  <a:gd name="connsiteX2" fmla="*/ 1724174 w 1854200"/>
                  <a:gd name="connsiteY2" fmla="*/ 583697 h 3713163"/>
                  <a:gd name="connsiteX3" fmla="*/ 575504 w 1854200"/>
                  <a:gd name="connsiteY3" fmla="*/ 1856581 h 3713163"/>
                  <a:gd name="connsiteX4" fmla="*/ 1724174 w 1854200"/>
                  <a:gd name="connsiteY4" fmla="*/ 3129465 h 3713163"/>
                  <a:gd name="connsiteX5" fmla="*/ 1854200 w 1854200"/>
                  <a:gd name="connsiteY5" fmla="*/ 3136031 h 3713163"/>
                  <a:gd name="connsiteX6" fmla="*/ 1854200 w 1854200"/>
                  <a:gd name="connsiteY6" fmla="*/ 3713163 h 3713163"/>
                  <a:gd name="connsiteX7" fmla="*/ 0 w 1854200"/>
                  <a:gd name="connsiteY7" fmla="*/ 1856410 h 3713163"/>
                  <a:gd name="connsiteX8" fmla="*/ 1854200 w 1854200"/>
                  <a:gd name="connsiteY8" fmla="*/ 0 h 371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54200" h="3713163">
                    <a:moveTo>
                      <a:pt x="1854200" y="0"/>
                    </a:moveTo>
                    <a:lnTo>
                      <a:pt x="1854200" y="577131"/>
                    </a:lnTo>
                    <a:lnTo>
                      <a:pt x="1724174" y="583697"/>
                    </a:lnTo>
                    <a:cubicBezTo>
                      <a:pt x="1078983" y="649220"/>
                      <a:pt x="575504" y="1194103"/>
                      <a:pt x="575504" y="1856581"/>
                    </a:cubicBezTo>
                    <a:cubicBezTo>
                      <a:pt x="575504" y="2519059"/>
                      <a:pt x="1078983" y="3063943"/>
                      <a:pt x="1724174" y="3129465"/>
                    </a:cubicBezTo>
                    <a:lnTo>
                      <a:pt x="1854200" y="3136031"/>
                    </a:lnTo>
                    <a:lnTo>
                      <a:pt x="1854200" y="3713163"/>
                    </a:lnTo>
                    <a:cubicBezTo>
                      <a:pt x="830352" y="3713163"/>
                      <a:pt x="0" y="2881822"/>
                      <a:pt x="0" y="1856410"/>
                    </a:cubicBezTo>
                    <a:cubicBezTo>
                      <a:pt x="0" y="831341"/>
                      <a:pt x="830352" y="0"/>
                      <a:pt x="1854200" y="0"/>
                    </a:cubicBezTo>
                    <a:close/>
                  </a:path>
                </a:pathLst>
              </a:custGeom>
              <a:solidFill>
                <a:srgbClr val="373545">
                  <a:alpha val="80000"/>
                </a:srgbClr>
              </a:solidFill>
              <a:ln w="50800">
                <a:solidFill>
                  <a:srgbClr val="FFFFFF"/>
                </a:solidFill>
                <a:round/>
              </a:ln>
            </p:spPr>
            <p:txBody>
              <a:bodyPr anchor="ctr" wrap="square">
                <a:noAutofit/>
              </a:bodyPr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1049183" name="íṥḷiḑé"/>
            <p:cNvSpPr/>
            <p:nvPr/>
          </p:nvSpPr>
          <p:spPr bwMode="auto">
            <a:xfrm>
              <a:off x="5185016" y="2514786"/>
              <a:ext cx="1830018" cy="1830017"/>
            </a:xfrm>
            <a:prstGeom prst="ellipse"/>
            <a:blipFill>
              <a:blip xmlns:r="http://schemas.openxmlformats.org/officeDocument/2006/relationships" r:embed="rId2"/>
              <a:stretch>
                <a:fillRect/>
              </a:stretch>
            </a:blipFill>
            <a:ln w="50800">
              <a:solidFill>
                <a:srgbClr val="FFFFFF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dirty="0" lang="zh-CN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9192" name="ï$ļiďe"/>
            <p:cNvSpPr/>
            <p:nvPr/>
          </p:nvSpPr>
          <p:spPr>
            <a:xfrm>
              <a:off x="4632477" y="2164263"/>
              <a:ext cx="693514" cy="693512"/>
            </a:xfrm>
            <a:prstGeom prst="ellipse"/>
            <a:solidFill>
              <a:srgbClr val="373545"/>
            </a:solidFill>
            <a:ln w="76200">
              <a:solidFill>
                <a:srgbClr val="D4D3DD"/>
              </a:solidFill>
            </a:ln>
          </p:spPr>
          <p:txBody>
            <a:bodyPr anchor="ctr" bIns="46800" lIns="90000" rIns="90000" tIns="46800" wrap="non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b="1" dirty="0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9193" name="îśľïḑé"/>
            <p:cNvSpPr/>
            <p:nvPr/>
          </p:nvSpPr>
          <p:spPr>
            <a:xfrm>
              <a:off x="4632477" y="3990910"/>
              <a:ext cx="693514" cy="693512"/>
            </a:xfrm>
            <a:prstGeom prst="ellipse"/>
            <a:solidFill>
              <a:srgbClr val="373545"/>
            </a:solidFill>
            <a:ln w="76200">
              <a:solidFill>
                <a:srgbClr val="D4D3DD"/>
              </a:solidFill>
            </a:ln>
          </p:spPr>
          <p:txBody>
            <a:bodyPr anchor="ctr" bIns="46800" lIns="90000" rIns="90000" tIns="46800" wrap="non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altLang="en-US" b="1" dirty="0" sz="1600" lang="in-ID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rPr>
                <a:t>•</a:t>
              </a:r>
              <a:endParaRPr b="1" dirty="0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9194" name="išļíḓe"/>
            <p:cNvSpPr/>
            <p:nvPr/>
          </p:nvSpPr>
          <p:spPr>
            <a:xfrm>
              <a:off x="6856013" y="2164263"/>
              <a:ext cx="693514" cy="693512"/>
            </a:xfrm>
            <a:prstGeom prst="ellipse"/>
            <a:solidFill>
              <a:srgbClr val="B17E46"/>
            </a:solidFill>
            <a:ln w="76200">
              <a:solidFill>
                <a:srgbClr val="F0E5D9"/>
              </a:solidFill>
            </a:ln>
          </p:spPr>
          <p:txBody>
            <a:bodyPr anchor="ctr" bIns="46800" lIns="90000" rIns="90000" tIns="46800" wrap="non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altLang="en-US" b="1" dirty="0" sz="1600" lang="in-ID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rPr>
                <a:t>•</a:t>
              </a:r>
              <a:endParaRPr b="1" dirty="0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1049195" name="ísḷîḑé"/>
            <p:cNvSpPr/>
            <p:nvPr/>
          </p:nvSpPr>
          <p:spPr>
            <a:xfrm>
              <a:off x="6856013" y="3990910"/>
              <a:ext cx="693514" cy="693512"/>
            </a:xfrm>
            <a:prstGeom prst="ellipse"/>
            <a:solidFill>
              <a:srgbClr val="B17E46"/>
            </a:solidFill>
            <a:ln w="76200">
              <a:solidFill>
                <a:srgbClr val="F0E5D9"/>
              </a:solidFill>
            </a:ln>
          </p:spPr>
          <p:txBody>
            <a:bodyPr anchor="ctr" bIns="46800" lIns="90000" rIns="90000" tIns="46800" wrap="non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b="1" dirty="0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1049229" name=""/>
          <p:cNvSpPr txBox="1"/>
          <p:nvPr/>
        </p:nvSpPr>
        <p:spPr>
          <a:xfrm>
            <a:off x="-493081" y="3834445"/>
            <a:ext cx="5055347" cy="1005841"/>
          </a:xfrm>
          <a:prstGeom prst="rect"/>
        </p:spPr>
        <p:txBody>
          <a:bodyPr rtlCol="0" wrap="square">
            <a:spAutoFit/>
          </a:bodyPr>
          <a:p>
            <a:pPr algn="r"/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diaan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r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hitung dari</a:t>
            </a:r>
            <a:endParaRPr sz="2800" lang="in-ID">
              <a:solidFill>
                <a:srgbClr val="000000"/>
              </a:solidFill>
            </a:endParaRPr>
          </a:p>
          <a:p>
            <a:pPr algn="r"/>
            <a:r>
              <a:rPr b="1" sz="2000" lang="en-US">
                <a:solidFill>
                  <a:srgbClr val="000000"/>
                </a:solidFill>
              </a:rPr>
              <a:t>T</a:t>
            </a:r>
            <a:r>
              <a:rPr b="1" sz="2000" lang="en-US">
                <a:solidFill>
                  <a:srgbClr val="000000"/>
                </a:solidFill>
              </a:rPr>
              <a:t>o</a:t>
            </a:r>
            <a:r>
              <a:rPr b="1" sz="2000" lang="en-US">
                <a:solidFill>
                  <a:srgbClr val="000000"/>
                </a:solidFill>
              </a:rPr>
              <a:t>t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l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lian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+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diaan </a:t>
            </a:r>
            <a:r>
              <a:rPr b="1" sz="2000" lang="en-US">
                <a:solidFill>
                  <a:srgbClr val="000000"/>
                </a:solidFill>
              </a:rPr>
              <a:t>Awal</a:t>
            </a:r>
            <a:r>
              <a:rPr b="1" sz="2000" lang="en-US">
                <a:solidFill>
                  <a:srgbClr val="000000"/>
                </a:solidFill>
              </a:rPr>
              <a:t>/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J</a:t>
            </a:r>
            <a:r>
              <a:rPr b="1" sz="2000" lang="en-US">
                <a:solidFill>
                  <a:srgbClr val="000000"/>
                </a:solidFill>
              </a:rPr>
              <a:t>u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l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h </a:t>
            </a:r>
            <a:r>
              <a:rPr b="1" sz="2000" lang="en-US">
                <a:solidFill>
                  <a:srgbClr val="000000"/>
                </a:solidFill>
              </a:rPr>
              <a:t>T</a:t>
            </a:r>
            <a:r>
              <a:rPr b="1" sz="2000" lang="en-US">
                <a:solidFill>
                  <a:srgbClr val="000000"/>
                </a:solidFill>
              </a:rPr>
              <a:t>o</a:t>
            </a:r>
            <a:r>
              <a:rPr b="1" sz="2000" lang="en-US">
                <a:solidFill>
                  <a:srgbClr val="000000"/>
                </a:solidFill>
              </a:rPr>
              <a:t>t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l 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b="1" sz="2000" lang="en-US">
                <a:solidFill>
                  <a:srgbClr val="000000"/>
                </a:solidFill>
              </a:rPr>
              <a:t>ng</a:t>
            </a:r>
            <a:r>
              <a:rPr sz="2000" lang="en-US">
                <a:solidFill>
                  <a:srgbClr val="000000"/>
                </a:solidFill>
              </a:rPr>
              <a:t> 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30" name=""/>
          <p:cNvSpPr txBox="1"/>
          <p:nvPr/>
        </p:nvSpPr>
        <p:spPr>
          <a:xfrm>
            <a:off x="7084243" y="3885154"/>
            <a:ext cx="5016684" cy="701040"/>
          </a:xfrm>
          <a:prstGeom prst="rect"/>
        </p:spPr>
        <p:txBody>
          <a:bodyPr rtlCol="0" wrap="square">
            <a:spAutoFit/>
          </a:bodyPr>
          <a:p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iap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j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di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b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l</a:t>
            </a:r>
            <a:r>
              <a:rPr b="1" sz="2000" lang="en-US">
                <a:solidFill>
                  <a:srgbClr val="000000"/>
                </a:solidFill>
              </a:rPr>
              <a:t>ian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kukan </a:t>
            </a: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tungan 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-rata 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48" name=""/>
          <p:cNvSpPr txBox="1"/>
          <p:nvPr/>
        </p:nvSpPr>
        <p:spPr>
          <a:xfrm>
            <a:off x="4096000" y="32194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49" name=""/>
          <p:cNvSpPr txBox="1"/>
          <p:nvPr/>
        </p:nvSpPr>
        <p:spPr>
          <a:xfrm>
            <a:off x="260374" y="3322896"/>
            <a:ext cx="6576634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tem </a:t>
            </a:r>
            <a:r>
              <a:rPr sz="2800" lang="en-US">
                <a:solidFill>
                  <a:srgbClr val="000000"/>
                </a:solidFill>
              </a:rPr>
              <a:t>Periodik 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50" name=""/>
          <p:cNvSpPr txBox="1"/>
          <p:nvPr/>
        </p:nvSpPr>
        <p:spPr>
          <a:xfrm>
            <a:off x="9085733" y="3322895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 Sistem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tual 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51" name=""/>
          <p:cNvSpPr txBox="1"/>
          <p:nvPr/>
        </p:nvSpPr>
        <p:spPr>
          <a:xfrm>
            <a:off x="7084243" y="5012962"/>
            <a:ext cx="5012307" cy="701040"/>
          </a:xfrm>
          <a:prstGeom prst="rect"/>
        </p:spPr>
        <p:txBody>
          <a:bodyPr rtlCol="0" wrap="square">
            <a:spAutoFit/>
          </a:bodyPr>
          <a:p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j</a:t>
            </a:r>
            <a:r>
              <a:rPr sz="2000" lang="en-US">
                <a:solidFill>
                  <a:srgbClr val="000000"/>
                </a:solidFill>
              </a:rPr>
              <a:t>ualan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ukan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-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endParaRPr sz="2800" lang="in-ID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advClick="0" advTm="2000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9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104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500"/>
                            </p:stCondLst>
                            <p:childTnLst>
                              <p:par>
                                <p:cTn fill="hold" id="2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4" grpId="0" animBg="1"/>
      <p:bldP spid="10486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占位符 7"/>
          <p:cNvPicPr>
            <a:picLocks noChangeAspect="1" noGrp="1"/>
          </p:cNvPicPr>
          <p:nvPr>
            <p:ph type="pic" sz="quarter" idx="10"/>
          </p:nvPr>
        </p:nvPicPr>
        <p:blipFill>
          <a:blip xmlns:r="http://schemas.openxmlformats.org/officeDocument/2006/relationships" r:embed="rId1" cstate="print"/>
          <a:srcRect l="23357" r="23357"/>
          <a:stretch>
            <a:fillRect/>
          </a:stretch>
        </p:blipFill>
        <p:spPr/>
      </p:pic>
      <p:sp>
        <p:nvSpPr>
          <p:cNvPr id="1049232" name="Freeform 3"/>
          <p:cNvSpPr/>
          <p:nvPr/>
        </p:nvSpPr>
        <p:spPr>
          <a:xfrm flipH="1">
            <a:off x="367929" y="721590"/>
            <a:ext cx="4357281" cy="4958499"/>
          </a:xfrm>
          <a:custGeom>
            <a:avLst/>
            <a:gdLst>
              <a:gd name="connsiteX0" fmla="*/ 0 w 4062953"/>
              <a:gd name="connsiteY0" fmla="*/ 0 h 4958499"/>
              <a:gd name="connsiteX1" fmla="*/ 4062953 w 4062953"/>
              <a:gd name="connsiteY1" fmla="*/ 0 h 4958499"/>
              <a:gd name="connsiteX2" fmla="*/ 4062953 w 4062953"/>
              <a:gd name="connsiteY2" fmla="*/ 4958499 h 4958499"/>
              <a:gd name="connsiteX3" fmla="*/ 0 w 4062953"/>
              <a:gd name="connsiteY3" fmla="*/ 4958499 h 4958499"/>
              <a:gd name="connsiteX4" fmla="*/ 0 w 4062953"/>
              <a:gd name="connsiteY4" fmla="*/ 923526 h 4958499"/>
              <a:gd name="connsiteX5" fmla="*/ 235669 w 4062953"/>
              <a:gd name="connsiteY5" fmla="*/ 699943 h 4958499"/>
              <a:gd name="connsiteX6" fmla="*/ 0 w 4062953"/>
              <a:gd name="connsiteY6" fmla="*/ 476360 h 495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2953" h="4958499">
                <a:moveTo>
                  <a:pt x="0" y="0"/>
                </a:moveTo>
                <a:lnTo>
                  <a:pt x="4062953" y="0"/>
                </a:lnTo>
                <a:lnTo>
                  <a:pt x="4062953" y="4958499"/>
                </a:lnTo>
                <a:lnTo>
                  <a:pt x="0" y="4958499"/>
                </a:lnTo>
                <a:lnTo>
                  <a:pt x="0" y="923526"/>
                </a:lnTo>
                <a:lnTo>
                  <a:pt x="235669" y="699943"/>
                </a:lnTo>
                <a:lnTo>
                  <a:pt x="0" y="476360"/>
                </a:lnTo>
                <a:close/>
              </a:path>
            </a:pathLst>
          </a:custGeom>
          <a:solidFill>
            <a:srgbClr val="B17E46"/>
          </a:solidFill>
          <a:ln>
            <a:noFill/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t/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236" name="椭圆 8"/>
          <p:cNvSpPr/>
          <p:nvPr/>
        </p:nvSpPr>
        <p:spPr>
          <a:xfrm>
            <a:off x="1834367" y="1003151"/>
            <a:ext cx="419100" cy="419100"/>
          </a:xfrm>
          <a:prstGeom prst="ellipse"/>
          <a:solidFill>
            <a:srgbClr val="FFFFFF"/>
          </a:solidFill>
          <a:ln>
            <a:noFill/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234" name="任意多边形: 形状 10"/>
          <p:cNvSpPr/>
          <p:nvPr/>
        </p:nvSpPr>
        <p:spPr>
          <a:xfrm rot="21600000" flipH="1">
            <a:off x="1297267" y="-241861"/>
            <a:ext cx="844206" cy="1469413"/>
          </a:xfrm>
          <a:custGeom>
            <a:avLst/>
            <a:gdLst>
              <a:gd name="connsiteX0" fmla="*/ 57372 w 971972"/>
              <a:gd name="connsiteY0" fmla="*/ 1591428 h 1594411"/>
              <a:gd name="connsiteX1" fmla="*/ 114522 w 971972"/>
              <a:gd name="connsiteY1" fmla="*/ 1362828 h 1594411"/>
              <a:gd name="connsiteX2" fmla="*/ 266922 w 971972"/>
              <a:gd name="connsiteY2" fmla="*/ 962778 h 1594411"/>
              <a:gd name="connsiteX3" fmla="*/ 495522 w 971972"/>
              <a:gd name="connsiteY3" fmla="*/ 600828 h 1594411"/>
              <a:gd name="connsiteX4" fmla="*/ 971772 w 971972"/>
              <a:gd name="connsiteY4" fmla="*/ 143628 h 1594411"/>
              <a:gd name="connsiteX5" fmla="*/ 552672 w 971972"/>
              <a:gd name="connsiteY5" fmla="*/ 10278 h 1594411"/>
              <a:gd name="connsiteX6" fmla="*/ 400272 w 971972"/>
              <a:gd name="connsiteY6" fmla="*/ 372228 h 1594411"/>
              <a:gd name="connsiteX7" fmla="*/ 57372 w 971972"/>
              <a:gd name="connsiteY7" fmla="*/ 1134228 h 1594411"/>
              <a:gd name="connsiteX8" fmla="*/ 38322 w 971972"/>
              <a:gd name="connsiteY8" fmla="*/ 1229478 h 1594411"/>
              <a:gd name="connsiteX9" fmla="*/ 222 w 971972"/>
              <a:gd name="connsiteY9" fmla="*/ 1477128 h 1594411"/>
              <a:gd name="connsiteX10" fmla="*/ 57372 w 971972"/>
              <a:gd name="connsiteY10" fmla="*/ 1591428 h 15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972" h="1594411">
                <a:moveTo>
                  <a:pt x="57372" y="1591428"/>
                </a:moveTo>
                <a:cubicBezTo>
                  <a:pt x="76422" y="1572378"/>
                  <a:pt x="79597" y="1467603"/>
                  <a:pt x="114522" y="1362828"/>
                </a:cubicBezTo>
                <a:cubicBezTo>
                  <a:pt x="149447" y="1258053"/>
                  <a:pt x="203422" y="1089778"/>
                  <a:pt x="266922" y="962778"/>
                </a:cubicBezTo>
                <a:cubicBezTo>
                  <a:pt x="330422" y="835778"/>
                  <a:pt x="378047" y="737353"/>
                  <a:pt x="495522" y="600828"/>
                </a:cubicBezTo>
                <a:cubicBezTo>
                  <a:pt x="612997" y="464303"/>
                  <a:pt x="962247" y="242053"/>
                  <a:pt x="971772" y="143628"/>
                </a:cubicBezTo>
                <a:cubicBezTo>
                  <a:pt x="981297" y="45203"/>
                  <a:pt x="647922" y="-27822"/>
                  <a:pt x="552672" y="10278"/>
                </a:cubicBezTo>
                <a:cubicBezTo>
                  <a:pt x="457422" y="48378"/>
                  <a:pt x="482822" y="184903"/>
                  <a:pt x="400272" y="372228"/>
                </a:cubicBezTo>
                <a:cubicBezTo>
                  <a:pt x="317722" y="559553"/>
                  <a:pt x="117697" y="991353"/>
                  <a:pt x="57372" y="1134228"/>
                </a:cubicBezTo>
                <a:cubicBezTo>
                  <a:pt x="-2953" y="1277103"/>
                  <a:pt x="47847" y="1172328"/>
                  <a:pt x="38322" y="1229478"/>
                </a:cubicBezTo>
                <a:cubicBezTo>
                  <a:pt x="28797" y="1286628"/>
                  <a:pt x="-2953" y="1419978"/>
                  <a:pt x="222" y="1477128"/>
                </a:cubicBezTo>
                <a:cubicBezTo>
                  <a:pt x="3397" y="1534278"/>
                  <a:pt x="38322" y="1610478"/>
                  <a:pt x="57372" y="1591428"/>
                </a:cubicBezTo>
                <a:close/>
              </a:path>
            </a:pathLst>
          </a:custGeom>
          <a:solidFill>
            <a:srgbClr val="48516B"/>
          </a:solidFill>
          <a:ln w="12700" cap="flat" cmpd="sng" algn="ctr">
            <a:solidFill>
              <a:srgbClr val="32394D"/>
            </a:solidFill>
            <a:prstDash val="solid"/>
            <a:miter lim="800000"/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t/>
            </a:r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252" name=""/>
          <p:cNvSpPr txBox="1"/>
          <p:nvPr/>
        </p:nvSpPr>
        <p:spPr>
          <a:xfrm flipH="1">
            <a:off x="678778" y="1422251"/>
            <a:ext cx="373558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tungan 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P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53" name=""/>
          <p:cNvSpPr txBox="1"/>
          <p:nvPr/>
        </p:nvSpPr>
        <p:spPr>
          <a:xfrm>
            <a:off x="350832" y="2461418"/>
            <a:ext cx="4374378" cy="13106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diaan </a:t>
            </a:r>
            <a:r>
              <a:rPr sz="2000" lang="en-US">
                <a:solidFill>
                  <a:srgbClr val="000000"/>
                </a:solidFill>
              </a:rPr>
              <a:t>b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rang </a:t>
            </a:r>
            <a:r>
              <a:rPr sz="2000" lang="en-US">
                <a:solidFill>
                  <a:srgbClr val="000000"/>
                </a:solidFill>
              </a:rPr>
              <a:t>dagang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yang</a:t>
            </a:r>
            <a:r>
              <a:rPr sz="2000" lang="en-US">
                <a:solidFill>
                  <a:srgbClr val="000000"/>
                </a:solidFill>
              </a:rPr>
              <a:t> tersedia</a:t>
            </a:r>
            <a:r>
              <a:rPr sz="2000" lang="en-US">
                <a:solidFill>
                  <a:srgbClr val="000000"/>
                </a:solidFill>
              </a:rPr>
              <a:t> untuk</a:t>
            </a:r>
            <a:r>
              <a:rPr sz="2000" lang="en-US">
                <a:solidFill>
                  <a:srgbClr val="000000"/>
                </a:solidFill>
              </a:rPr>
              <a:t> dijual</a:t>
            </a:r>
            <a:r>
              <a:rPr sz="2000" lang="en-US">
                <a:solidFill>
                  <a:srgbClr val="000000"/>
                </a:solidFill>
              </a:rPr>
              <a:t> </a:t>
            </a:r>
            <a:endParaRPr sz="2800" lang="in-ID">
              <a:solidFill>
                <a:srgbClr val="000000"/>
              </a:solidFill>
            </a:endParaRPr>
          </a:p>
          <a:p>
            <a:pPr algn="ctr"/>
            <a:r>
              <a:rPr sz="2000" lang="en-US">
                <a:solidFill>
                  <a:srgbClr val="000000"/>
                </a:solidFill>
              </a:rPr>
              <a:t>(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tal</a:t>
            </a:r>
            <a:r>
              <a:rPr sz="2000" lang="en-US">
                <a:solidFill>
                  <a:srgbClr val="000000"/>
                </a:solidFill>
              </a:rPr>
              <a:t> harga</a:t>
            </a:r>
            <a:r>
              <a:rPr sz="2000" lang="en-US">
                <a:solidFill>
                  <a:srgbClr val="000000"/>
                </a:solidFill>
              </a:rPr>
              <a:t> dari</a:t>
            </a:r>
            <a:r>
              <a:rPr sz="2000" lang="en-US">
                <a:solidFill>
                  <a:srgbClr val="000000"/>
                </a:solidFill>
              </a:rPr>
              <a:t> setiap</a:t>
            </a:r>
            <a:r>
              <a:rPr sz="2000" lang="en-US">
                <a:solidFill>
                  <a:srgbClr val="000000"/>
                </a:solidFill>
              </a:rPr>
              <a:t> pembelian</a:t>
            </a:r>
            <a:r>
              <a:rPr sz="2000" lang="en-US">
                <a:solidFill>
                  <a:srgbClr val="000000"/>
                </a:solidFill>
              </a:rPr>
              <a:t> + persediaan awal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x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)</a:t>
            </a:r>
            <a:endParaRPr sz="2800" lang="in-ID">
              <a:solidFill>
                <a:srgbClr val="000000"/>
              </a:solidFill>
            </a:endParaRPr>
          </a:p>
        </p:txBody>
      </p:sp>
      <p:sp>
        <p:nvSpPr>
          <p:cNvPr id="1049254" name=""/>
          <p:cNvSpPr txBox="1"/>
          <p:nvPr/>
        </p:nvSpPr>
        <p:spPr>
          <a:xfrm>
            <a:off x="535156" y="4508192"/>
            <a:ext cx="4585035" cy="396240"/>
          </a:xfrm>
          <a:prstGeom prst="rect"/>
        </p:spPr>
        <p:txBody>
          <a:bodyPr rtlCol="0" wrap="square">
            <a:spAutoFit/>
          </a:bodyPr>
          <a:p>
            <a:r>
              <a:rPr b="0" sz="2000" lang="en-US">
                <a:solidFill>
                  <a:srgbClr val="000000"/>
                </a:solidFill>
              </a:rPr>
              <a:t>Persediaan</a:t>
            </a:r>
            <a:r>
              <a:rPr b="0" sz="2000" lang="en-US">
                <a:solidFill>
                  <a:srgbClr val="000000"/>
                </a:solidFill>
              </a:rPr>
              <a:t> barang</a:t>
            </a:r>
            <a:r>
              <a:rPr b="0" sz="2000" lang="en-US">
                <a:solidFill>
                  <a:srgbClr val="000000"/>
                </a:solidFill>
              </a:rPr>
              <a:t> dagang</a:t>
            </a:r>
            <a:r>
              <a:rPr b="0" sz="2000" lang="en-US">
                <a:solidFill>
                  <a:srgbClr val="000000"/>
                </a:solidFill>
              </a:rPr>
              <a:t>a</a:t>
            </a:r>
            <a:r>
              <a:rPr b="0" sz="2000" lang="en-US">
                <a:solidFill>
                  <a:srgbClr val="000000"/>
                </a:solidFill>
              </a:rPr>
              <a:t>n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a</a:t>
            </a:r>
            <a:r>
              <a:rPr b="0" sz="2000" lang="en-US">
                <a:solidFill>
                  <a:srgbClr val="000000"/>
                </a:solidFill>
              </a:rPr>
              <a:t>k</a:t>
            </a:r>
            <a:r>
              <a:rPr b="0" sz="2000" lang="en-US">
                <a:solidFill>
                  <a:srgbClr val="000000"/>
                </a:solidFill>
              </a:rPr>
              <a:t>h</a:t>
            </a:r>
            <a:r>
              <a:rPr b="0" sz="2000" lang="en-US">
                <a:solidFill>
                  <a:srgbClr val="000000"/>
                </a:solidFill>
              </a:rPr>
              <a:t>ir</a:t>
            </a:r>
            <a:endParaRPr b="0" sz="2800" lang="in-ID">
              <a:solidFill>
                <a:srgbClr val="000000"/>
              </a:solidFill>
            </a:endParaRPr>
          </a:p>
        </p:txBody>
      </p:sp>
      <p:sp>
        <p:nvSpPr>
          <p:cNvPr id="1049255" name=""/>
          <p:cNvSpPr txBox="1"/>
          <p:nvPr/>
        </p:nvSpPr>
        <p:spPr>
          <a:xfrm>
            <a:off x="1719369" y="3916605"/>
            <a:ext cx="4000000" cy="447040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k</a:t>
            </a:r>
            <a:r>
              <a:rPr sz="2400" lang="en-US">
                <a:solidFill>
                  <a:srgbClr val="000000"/>
                </a:solidFill>
              </a:rPr>
              <a:t>u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g</a:t>
            </a:r>
            <a:endParaRPr sz="2800" lang="in-ID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2000" p14:dur="2000"/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7" name="PA_文本框 10"/>
          <p:cNvSpPr txBox="1"/>
          <p:nvPr>
            <p:custDataLst>
              <p:tags r:id="rId1"/>
            </p:custDataLst>
          </p:nvPr>
        </p:nvSpPr>
        <p:spPr>
          <a:xfrm>
            <a:off x="3996862" y="3235327"/>
            <a:ext cx="3931575" cy="560474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20000"/>
              </a:lnSpc>
            </a:pPr>
            <a:r>
              <a:rPr altLang="zh-CN" dirty="0" sz="900" lang="en-US">
                <a:solidFill>
                  <a:schemeClr val="accent3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Professional custom all kinds of industry </a:t>
            </a:r>
            <a:r>
              <a:rPr altLang="zh-CN" dirty="0" sz="900" lang="en-US" err="1">
                <a:solidFill>
                  <a:schemeClr val="accent3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ppt</a:t>
            </a:r>
            <a:r>
              <a:rPr altLang="zh-CN" dirty="0" sz="900" lang="en-US">
                <a:solidFill>
                  <a:schemeClr val="accent3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 template, this work belongs to fly impression design original, do not download after the network communication.</a:t>
            </a:r>
            <a:endParaRPr altLang="en-US" dirty="0" sz="900" lang="zh-CN">
              <a:solidFill>
                <a:schemeClr val="accent3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49018" name="文本框 26"/>
          <p:cNvSpPr txBox="1"/>
          <p:nvPr/>
        </p:nvSpPr>
        <p:spPr>
          <a:xfrm>
            <a:off x="3077593" y="2298122"/>
            <a:ext cx="5564865" cy="70675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4000" lang="en-US">
                <a:solidFill>
                  <a:schemeClr val="accent3">
                    <a:lumMod val="10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THANKS</a:t>
            </a:r>
            <a:endParaRPr b="1" dirty="0" sz="4000" lang="en-US">
              <a:solidFill>
                <a:schemeClr val="accent3">
                  <a:lumMod val="10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2000" p14:dur="1500">
        <p:random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92">
      <a:dk1>
        <a:sysClr lastClr="000000" val="windowText"/>
      </a:dk1>
      <a:lt1>
        <a:sysClr lastClr="FFFFFF" val="window"/>
      </a:lt1>
      <a:dk2>
        <a:srgbClr val="373545"/>
      </a:dk2>
      <a:lt2>
        <a:srgbClr val="CEDBE6"/>
      </a:lt2>
      <a:accent1>
        <a:srgbClr val="48516B"/>
      </a:accent1>
      <a:accent2>
        <a:srgbClr val="B17E46"/>
      </a:accent2>
      <a:accent3>
        <a:srgbClr val="B17E46"/>
      </a:accent3>
      <a:accent4>
        <a:srgbClr val="595959"/>
      </a:accent4>
      <a:accent5>
        <a:srgbClr val="7F7F7F"/>
      </a:accent5>
      <a:accent6>
        <a:srgbClr val="48516B"/>
      </a:accent6>
      <a:hlink>
        <a:srgbClr val="B17E46"/>
      </a:hlink>
      <a:folHlink>
        <a:srgbClr val="9F6715"/>
      </a:folHlink>
    </a:clrScheme>
    <a:fontScheme name="思源黑体">
      <a:majorFont>
        <a:latin typeface="思源黑体 CN Heavy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自定义 92">
      <a:dk1>
        <a:sysClr lastClr="000000" val="windowText"/>
      </a:dk1>
      <a:lt1>
        <a:sysClr lastClr="FFFFFF" val="window"/>
      </a:lt1>
      <a:dk2>
        <a:srgbClr val="373545"/>
      </a:dk2>
      <a:lt2>
        <a:srgbClr val="CEDBE6"/>
      </a:lt2>
      <a:accent1>
        <a:srgbClr val="48516B"/>
      </a:accent1>
      <a:accent2>
        <a:srgbClr val="B17E46"/>
      </a:accent2>
      <a:accent3>
        <a:srgbClr val="B17E46"/>
      </a:accent3>
      <a:accent4>
        <a:srgbClr val="595959"/>
      </a:accent4>
      <a:accent5>
        <a:srgbClr val="7F7F7F"/>
      </a:accent5>
      <a:accent6>
        <a:srgbClr val="48516B"/>
      </a:accent6>
      <a:hlink>
        <a:srgbClr val="B17E46"/>
      </a:hlink>
      <a:folHlink>
        <a:srgbClr val="9F6715"/>
      </a:folHlink>
    </a:clrScheme>
    <a:fontScheme name="思源黑体">
      <a:majorFont>
        <a:latin typeface="思源黑体 CN Heavy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几何</dc:title>
  <dc:creator>小鹿ppt;Http://pptx.taobao.com</dc:creator>
  <cp:lastModifiedBy>wps</cp:lastModifiedBy>
  <dcterms:created xsi:type="dcterms:W3CDTF">2017-04-25T00:27:00Z</dcterms:created>
  <dcterms:modified xsi:type="dcterms:W3CDTF">2022-03-23T07:37:54Z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d277a974d14345208adc17d58a98b3f0</vt:lpwstr>
  </property>
</Properties>
</file>